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3"/>
  </p:notesMasterIdLst>
  <p:sldIdLst>
    <p:sldId id="256" r:id="rId2"/>
    <p:sldId id="452" r:id="rId3"/>
    <p:sldId id="453" r:id="rId4"/>
    <p:sldId id="4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55" r:id="rId194"/>
    <p:sldId id="445" r:id="rId195"/>
    <p:sldId id="446" r:id="rId196"/>
    <p:sldId id="447" r:id="rId197"/>
    <p:sldId id="448" r:id="rId198"/>
    <p:sldId id="449" r:id="rId199"/>
    <p:sldId id="454" r:id="rId200"/>
    <p:sldId id="450" r:id="rId201"/>
    <p:sldId id="451" r:id="rId202"/>
  </p:sldIdLst>
  <p:sldSz cx="12192000" cy="6858000"/>
  <p:notesSz cx="6858000" cy="9144000"/>
  <p:embeddedFontLst>
    <p:embeddedFont>
      <p:font typeface="Aharoni" panose="02010803020104030203" pitchFamily="2" charset="-79"/>
      <p:bold r:id="rId204"/>
    </p:embeddedFont>
    <p:embeddedFont>
      <p:font typeface="Algerian" panose="04020705040A02060702" pitchFamily="82" charset="0"/>
      <p:regular r:id="rId205"/>
    </p:embeddedFont>
    <p:embeddedFont>
      <p:font typeface="Angsana New" panose="02020603050405020304" pitchFamily="18" charset="-34"/>
      <p:regular r:id="rId206"/>
    </p:embeddedFont>
    <p:embeddedFont>
      <p:font typeface="AngsanaUPC" panose="02020603050405020304" pitchFamily="18" charset="-34"/>
      <p:regular r:id="rId207"/>
    </p:embeddedFont>
    <p:embeddedFont>
      <p:font typeface="Anton" pitchFamily="2" charset="0"/>
      <p:regular r:id="rId208"/>
    </p:embeddedFont>
    <p:embeddedFont>
      <p:font typeface="Arial Black" panose="020B0A04020102020204" pitchFamily="34" charset="0"/>
      <p:regular r:id="rId209"/>
      <p:bold r:id="rId210"/>
    </p:embeddedFont>
    <p:embeddedFont>
      <p:font typeface="Maven Pro" panose="020B0604020202020204" charset="0"/>
      <p:regular r:id="rId211"/>
      <p:bold r:id="rId212"/>
    </p:embeddedFont>
    <p:embeddedFont>
      <p:font typeface="Nunito" pitchFamily="2" charset="0"/>
      <p:regular r:id="rId213"/>
      <p:bold r:id="rId214"/>
      <p:italic r:id="rId215"/>
      <p:boldItalic r:id="rId216"/>
    </p:embeddedFont>
    <p:embeddedFont>
      <p:font typeface="Overlock" panose="020B0604020202020204" charset="0"/>
      <p:regular r:id="rId217"/>
      <p:bold r:id="rId218"/>
      <p:italic r:id="rId219"/>
      <p:boldItalic r:id="rId2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">
          <p15:clr>
            <a:srgbClr val="9AA0A6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1" roundtripDataSignature="AMtx7mhir/5hORstDYufzCfGR7XzWHA2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00"/>
    <a:srgbClr val="F8F8F8"/>
    <a:srgbClr val="00FFCC"/>
    <a:srgbClr val="3399FF"/>
    <a:srgbClr val="66FFFF"/>
    <a:srgbClr val="DDDDDD"/>
    <a:srgbClr val="66FF66"/>
    <a:srgbClr val="66CCFF"/>
    <a:srgbClr val="008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5C7385-C936-4765-A486-C5E6D588337D}">
  <a:tblStyle styleId="{065C7385-C936-4765-A486-C5E6D588337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9B3DDA-4B50-49E5-B862-6E60795D897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00" autoAdjust="0"/>
  </p:normalViewPr>
  <p:slideViewPr>
    <p:cSldViewPr snapToGrid="0">
      <p:cViewPr varScale="1">
        <p:scale>
          <a:sx n="61" d="100"/>
          <a:sy n="61" d="100"/>
        </p:scale>
        <p:origin x="1074" y="54"/>
      </p:cViewPr>
      <p:guideLst>
        <p:guide orient="horz" pos="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4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5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5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16.fntdata"/><Relationship Id="rId3" Type="http://schemas.openxmlformats.org/officeDocument/2006/relationships/slide" Target="slides/slide2.xml"/><Relationship Id="rId214" Type="http://schemas.openxmlformats.org/officeDocument/2006/relationships/font" Target="fonts/font11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6.fntdata"/><Relationship Id="rId190" Type="http://schemas.openxmlformats.org/officeDocument/2006/relationships/slide" Target="slides/slide189.xml"/><Relationship Id="rId204" Type="http://schemas.openxmlformats.org/officeDocument/2006/relationships/font" Target="fonts/font1.fntdata"/><Relationship Id="rId220" Type="http://schemas.openxmlformats.org/officeDocument/2006/relationships/font" Target="fonts/font17.fntdata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7.fntdata"/><Relationship Id="rId215" Type="http://schemas.openxmlformats.org/officeDocument/2006/relationships/font" Target="fonts/font12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customschemas.google.com/relationships/presentationmetadata" Target="meta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9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a19dddab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gfa19dddab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94586e95b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f94586e95b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1839d5371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2" name="Google Shape;3432;g11839d5371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f94586e95b_2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8" name="Google Shape;3448;gf94586e95b_2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f94586e95b_2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4" name="Google Shape;3464;gf94586e95b_2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f94586e95b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0" name="Google Shape;3480;gf94586e95b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f94586e95b_2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7" name="Google Shape;3487;gf94586e95b_2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gf94586e95b_2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2" name="Google Shape;3502;gf94586e95b_2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f94586e95b_2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1" name="Google Shape;3521;gf94586e95b_2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f94586e95b_2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9" name="Google Shape;3559;gf94586e95b_2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g10d347a4b5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7" name="Google Shape;3617;g10d347a4b5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f94586e95b_2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3" name="Google Shape;3623;gf94586e95b_2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94586e95b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3" name="Google Shape;603;gf94586e95b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f94586e95b_2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3" name="Google Shape;3683;gf94586e95b_2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f94586e95b_2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14" name="Google Shape;3714;gf94586e95b_2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gf94586e95b_2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1" name="Google Shape;3751;gf94586e95b_2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f94586e95b_2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8" name="Google Shape;3788;gf94586e95b_2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f94586e95b_2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1" name="Google Shape;3831;gf94586e95b_2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f94586e95b_2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6" name="Google Shape;3876;gf94586e95b_2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f94586e95b_2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7" name="Google Shape;3907;gf94586e95b_2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f94586e95b_2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23" name="Google Shape;3923;gf94586e95b_2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f94586e95b_2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8" name="Google Shape;3938;gf94586e95b_2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gf94586e95b_2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8" name="Google Shape;3948;gf94586e95b_2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94586e95b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f94586e95b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f94586e95b_2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2" name="Google Shape;4022;gf94586e95b_2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gf94586e95b_2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05" name="Google Shape;4105;gf94586e95b_2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gf94586e95b_2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8" name="Google Shape;4158;gf94586e95b_2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f94586e95b_2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5" name="Google Shape;4205;gf94586e95b_2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f94586e95b_2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2" name="Google Shape;4222;gf94586e95b_2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f94586e95b_2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0" name="Google Shape;4260;gf94586e95b_2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gf94586e95b_2_1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7" name="Google Shape;4357;gf94586e95b_2_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f94586e95b_2_1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08" name="Google Shape;4408;gf94586e95b_2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f94586e95b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9" name="Google Shape;4429;gf94586e95b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Google Shape;4457;gf94586e95b_2_1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8" name="Google Shape;4458;gf94586e95b_2_1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94586e95b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gf94586e95b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gf94586e95b_2_1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7" name="Google Shape;4487;gf94586e95b_2_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gf94586e95b_2_1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7" name="Google Shape;4547;gf94586e95b_2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gf94586e95b_2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9" name="Google Shape;4619;gf94586e95b_2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gf94586e95b_2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6" name="Google Shape;4636;gf94586e95b_2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gf94586e95b_2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8" name="Google Shape;4678;gf94586e95b_2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gf94586e95b_2_1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4" name="Google Shape;4784;gf94586e95b_2_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Google Shape;4834;gf94586e95b_2_1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5" name="Google Shape;4835;gf94586e95b_2_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Google Shape;4865;gf94586e95b_2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66" name="Google Shape;4866;gf94586e95b_2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4" name="Google Shape;49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" name="Google Shape;50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8" name="Google Shape;50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94586e95b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2" name="Google Shape;672;gf94586e95b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1" name="Google Shape;50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Google Shape;50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3" name="Google Shape;50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Google Shape;51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8" name="Google Shape;5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Google Shape;5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0e7659af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9" name="Google Shape;699;g10e7659af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Google Shape;53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2" name="Google Shape;54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3" name="Google Shape;54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5" name="Google Shape;54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6" name="Google Shape;54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" name="Google Shape;54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6" name="Google Shape;54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6" name="Google Shape;54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1" name="Google Shape;55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2" name="Google Shape;55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7" name="Google Shape;55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8" name="Google Shape;55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0" name="Google Shape;55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94586e95b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gf94586e95b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7" name="Google Shape;55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8" name="Google Shape;55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5" name="Google Shape;560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6" name="Google Shape;56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3" name="Google Shape;56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4" name="Google Shape;56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2" name="Google Shape;572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3" name="Google Shape;57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3" name="Google Shape;575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4" name="Google Shape;575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1" name="Google Shape;57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7" name="Google Shape;582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8" name="Google Shape;582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1" name="Google Shape;58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Google Shape;591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6" name="Google Shape;59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7" name="Google Shape;59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94586e95b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5" name="Google Shape;765;gf94586e95b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2" name="Google Shape;59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3" name="Google Shape;59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8" name="Google Shape;59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8" name="Google Shape;598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9" name="Google Shape;598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1" name="Google Shape;606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" name="Google Shape;614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8" name="Google Shape;61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Google Shape;62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5" name="Google Shape;62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Google Shape;626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2" name="Google Shape;62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0" name="Google Shape;63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6" name="Google Shape;639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7" name="Google Shape;639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94586e95b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gf94586e95b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8" name="Google Shape;644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8" name="Google Shape;646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8" name="Google Shape;64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7" name="Google Shape;65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9" name="Google Shape;658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0" name="Google Shape;659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2" name="Google Shape;666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" name="Google Shape;667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9" name="Google Shape;667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5" name="Google Shape;6745;gf3b0b4f9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6" name="Google Shape;6746;gf3b0b4f9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3" name="Google Shape;681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4" name="Google Shape;681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4" name="Google Shape;691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5" name="Google Shape;691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0d4d699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 like it</a:t>
            </a:r>
            <a:endParaRPr/>
          </a:p>
        </p:txBody>
      </p:sp>
      <p:sp>
        <p:nvSpPr>
          <p:cNvPr id="830" name="Google Shape;830;g110d4d699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9" name="Google Shape;70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9" name="Google Shape;70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07527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0" name="Google Shape;7100;gfa19ddda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1" name="Google Shape;7101;gfa19ddda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6" name="Google Shape;7146;g13e27de0f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7" name="Google Shape;7147;g13e27de0f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2" name="Google Shape;7152;gfa19dddab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3" name="Google Shape;7153;gfa19dddab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2" name="Google Shape;7262;gfa19dddab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3" name="Google Shape;7263;gfa19dddab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8" name="Google Shape;7368;gfa19dddab3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9" name="Google Shape;7369;gfa19dddab3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8" name="Google Shape;7368;gfa19dddab3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69" name="Google Shape;7369;gfa19dddab3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66080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0" name="Google Shape;7460;gfa19dddab3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1" name="Google Shape;7461;gfa19dddab3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6" name="Google Shape;756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67" name="Google Shape;756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95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839d537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7" name="Google Shape;857;g11839d537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839d5371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4" name="Google Shape;884;g11839d5371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f94586e95b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6" name="Google Shape;936;gf94586e95b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1839d5371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8" name="Google Shape;988;g11839d5371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1839d5371c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2" name="Google Shape;1002;g11839d5371c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1839d5371c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5" name="Google Shape;1025;g11839d5371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1839d5371c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4" name="Google Shape;1054;g11839d5371c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839d5371c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7" name="Google Shape;1077;g11839d5371c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1839d5371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0" name="Google Shape;1100;g11839d5371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1839d5371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7" name="Google Shape;1127;g11839d5371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b384a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g13fb384a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839d5371c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4" name="Google Shape;1154;g11839d5371c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1839d5371c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3" name="Google Shape;1193;g11839d5371c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3b051ec4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1" name="Google Shape;1231;g13b051ec4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3b051ec4a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9" name="Google Shape;1269;g13b051ec4a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1839d5371c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7" name="Google Shape;1307;g11839d5371c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1839d5371c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4" name="Google Shape;1334;g11839d5371c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1839d5371c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1" name="Google Shape;1361;g11839d5371c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1839d5371c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8" name="Google Shape;1388;g11839d5371c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1839d5371c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0" name="Google Shape;1440;g11839d5371c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1839d5371c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4" name="Google Shape;1454;g11839d5371c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0d2c965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50d2c965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839d5371c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7" name="Google Shape;1477;g11839d5371c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839d5371c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6" name="Google Shape;1506;g11839d5371c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1839d5371c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9" name="Google Shape;1529;g11839d5371c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1839d5371c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1" name="Google Shape;1581;g11839d5371c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1839d5371c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0" name="Google Shape;1610;g11839d5371c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1839d5371c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3" name="Google Shape;1633;g11839d5371c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1839d5371c_0_1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6" name="Google Shape;1656;g11839d5371c_0_1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1839d5371c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3" name="Google Shape;1683;g11839d5371c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1839d5371c_0_1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0" name="Google Shape;1710;g11839d5371c_0_1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11839d5371c_0_1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9" name="Google Shape;1749;g11839d5371c_0_1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94586e95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7" name="Google Shape;477;gf94586e95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1839d5371c_0_2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7" name="Google Shape;1787;g11839d5371c_0_2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1839d5371c_0_2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4" name="Google Shape;1814;g11839d5371c_0_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1839d5371c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1" name="Google Shape;1841;g11839d5371c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1839d5371c_0_2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8" name="Google Shape;1868;g11839d5371c_0_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22e0cc7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22e0cc7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11839d5371c_0_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6" name="Google Shape;1926;g11839d5371c_0_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1839d5371c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8" name="Google Shape;1978;g11839d5371c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1839d5371c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1" name="Google Shape;2001;g11839d5371c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1839d5371c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8" name="Google Shape;2028;g11839d5371c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11839d5371c_0_1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5" name="Google Shape;2055;g11839d5371c_0_1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1a131ac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1a131ac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11839d5371c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4" name="Google Shape;2094;g11839d5371c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1839d5371c_0_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2" name="Google Shape;2132;g11839d5371c_0_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1839d5371c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9" name="Google Shape;2159;g11839d5371c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1839d5371c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6" name="Google Shape;2186;g11839d5371c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1839d5371c_0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3" name="Google Shape;2213;g11839d5371c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1839d5371c_0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5" name="Google Shape;2265;g11839d5371c_0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1839d5371c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7" name="Google Shape;2317;g11839d5371c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11839d5371c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9" name="Google Shape;2369;g11839d5371c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1839d5371c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1" name="Google Shape;2421;g11839d5371c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11839d5371c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1" name="Google Shape;2441;g11839d5371c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94586e95b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gf94586e95b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11839d5371c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5" name="Google Shape;2455;g11839d5371c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11839d5371c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8" name="Google Shape;2478;g11839d5371c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11839d5371c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7" name="Google Shape;2507;g11839d5371c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11839d5371c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0" name="Google Shape;2530;g11839d5371c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11839d5371c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3" name="Google Shape;2553;g11839d5371c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1839d5371c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0" name="Google Shape;2580;g11839d5371c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1839d5371c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7" name="Google Shape;2607;g11839d5371c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1839d5371c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6" name="Google Shape;2646;g11839d5371c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11839d5371c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4" name="Google Shape;2684;g11839d5371c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11839d5371c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1" name="Google Shape;2711;g11839d5371c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11839d5371c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8" name="Google Shape;2738;g11839d5371c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11839d5371c_0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5" name="Google Shape;2765;g11839d5371c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g11839d5371c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7" name="Google Shape;2817;g11839d5371c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f94586e95b_2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9" name="Google Shape;2869;gf94586e95b_2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f94586e95b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5" name="Google Shape;2885;gf94586e95b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f94586e95b_2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2" name="Google Shape;2902;gf94586e95b_2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f94586e95b_2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3" name="Google Shape;2963;gf94586e95b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f94586e95b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6" name="Google Shape;3006;gf94586e95b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f94586e95b_2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6" name="Google Shape;3026;gf94586e95b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11839d5371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6" name="Google Shape;3046;g11839d5371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94586e95b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1" name="Google Shape;551;gf94586e95b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11839d5371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3" name="Google Shape;3073;g11839d5371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11839d5371c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0" name="Google Shape;3100;g11839d5371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1839d5371c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7" name="Google Shape;3127;g11839d5371c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11839d5371c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9" name="Google Shape;3179;g11839d5371c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11839d5371c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1" name="Google Shape;3231;g11839d5371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11839d5371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7" name="Google Shape;3247;g11839d5371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11839d5371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4" name="Google Shape;3274;g11839d5371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11839d5371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01" name="Google Shape;3301;g11839d5371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11839d5371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8" name="Google Shape;3328;g11839d5371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11839d5371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0" name="Google Shape;3380;g11839d5371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132dffd20fa_0_364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Google Shape;11;g132dffd20fa_0_36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132dffd20fa_0_36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;g132dffd20fa_0_36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14;g132dffd20fa_0_36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132dffd20fa_0_36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6;g132dffd20fa_0_36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7;g132dffd20fa_0_36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18;g132dffd20fa_0_36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132dffd20fa_0_36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g132dffd20fa_0_36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;g132dffd20fa_0_36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2;g132dffd20fa_0_36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" name="Google Shape;23;g132dffd20fa_0_36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132dffd20fa_0_36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5;g132dffd20fa_0_36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g132dffd20fa_0_36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7;g132dffd20fa_0_36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8;g132dffd20fa_0_36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9" name="Google Shape;29;g132dffd20fa_0_364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30" name="Google Shape;30;g132dffd20fa_0_36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g132dffd20fa_0_36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" name="Google Shape;32;g132dffd20fa_0_36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132dffd20fa_0_36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34;g132dffd20fa_0_36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5;g132dffd20fa_0_36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6" name="Google Shape;36;g132dffd20fa_0_36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37;g132dffd20fa_0_36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132dffd20fa_0_36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g132dffd20fa_0_36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" name="Google Shape;40;g132dffd20fa_0_36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g132dffd20fa_0_36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g132dffd20fa_0_36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g132dffd20fa_0_36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g132dffd20fa_0_36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g132dffd20fa_0_36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46;g132dffd20fa_0_364"/>
          <p:cNvSpPr txBox="1">
            <a:spLocks noGrp="1"/>
          </p:cNvSpPr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132dffd20fa_0_364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132dffd20fa_0_36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132dffd20fa_0_496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3" name="Google Shape;143;g132dffd20fa_0_49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132dffd20fa_0_49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45;g132dffd20fa_0_49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46;g132dffd20fa_0_49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47;g132dffd20fa_0_49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8" name="Google Shape;148;g132dffd20fa_0_49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132dffd20fa_0_49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150;g132dffd20fa_0_49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151;g132dffd20fa_0_49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52;g132dffd20fa_0_49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53;g132dffd20fa_0_49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" name="Google Shape;154;g132dffd20fa_0_49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132dffd20fa_0_49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56;g132dffd20fa_0_49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57;g132dffd20fa_0_49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58;g132dffd20fa_0_49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9" name="Google Shape;159;g132dffd20fa_0_49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132dffd20fa_0_49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61;g132dffd20fa_0_49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g132dffd20fa_0_49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3" name="Google Shape;163;g132dffd20fa_0_49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132dffd20fa_0_49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65;g132dffd20fa_0_49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66;g132dffd20fa_0_49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g132dffd20fa_0_49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68;g132dffd20fa_0_49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9" name="Google Shape;169;g132dffd20fa_0_49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132dffd20fa_0_49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71;g132dffd20fa_0_49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72;g132dffd20fa_0_49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73;g132dffd20fa_0_49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4" name="Google Shape;174;g132dffd20fa_0_49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132dffd20fa_0_49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176;g132dffd20fa_0_49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177;g132dffd20fa_0_49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8" name="Google Shape;178;g132dffd20fa_0_49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132dffd20fa_0_49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g132dffd20fa_0_49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81;g132dffd20fa_0_49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182;g132dffd20fa_0_49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83;g132dffd20fa_0_49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4" name="Google Shape;184;g132dffd20fa_0_49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132dffd20fa_0_49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186;g132dffd20fa_0_49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87;g132dffd20fa_0_49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88;g132dffd20fa_0_49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9" name="Google Shape;189;g132dffd20fa_0_49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132dffd20fa_0_49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91;g132dffd20fa_0_49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192;g132dffd20fa_0_49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193;g132dffd20fa_0_49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4" name="Google Shape;194;g132dffd20fa_0_49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132dffd20fa_0_49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g132dffd20fa_0_4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g132dffd20fa_0_49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8" name="Google Shape;198;g132dffd20fa_0_49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132dffd20fa_0_49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200;g132dffd20fa_0_49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01;g132dffd20fa_0_49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202;g132dffd20fa_0_49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3" name="Google Shape;203;g132dffd20fa_0_49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132dffd20fa_0_49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205;g132dffd20fa_0_49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06;g132dffd20fa_0_49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g132dffd20fa_0_49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8" name="Google Shape;208;g132dffd20fa_0_49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132dffd20fa_0_49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210;g132dffd20fa_0_49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g132dffd20fa_0_49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g132dffd20fa_0_49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g132dffd20fa_0_49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4" name="Google Shape;214;g132dffd20fa_0_49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132dffd20fa_0_49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216;g132dffd20fa_0_49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217;g132dffd20fa_0_49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218;g132dffd20fa_0_49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9" name="Google Shape;219;g132dffd20fa_0_49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132dffd20fa_0_49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21;g132dffd20fa_0_49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22;g132dffd20fa_0_49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3" name="Google Shape;223;g132dffd20fa_0_49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132dffd20fa_0_49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25;g132dffd20fa_0_49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g132dffd20fa_0_49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227;g132dffd20fa_0_49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8" name="Google Shape;228;g132dffd20fa_0_49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132dffd20fa_0_49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30;g132dffd20fa_0_49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g132dffd20fa_0_49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g132dffd20fa_0_49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g132dffd20fa_0_49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4" name="Google Shape;234;g132dffd20fa_0_49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132dffd20fa_0_49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g132dffd20fa_0_49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37;g132dffd20fa_0_49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38;g132dffd20fa_0_49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9" name="Google Shape;239;g132dffd20fa_0_49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132dffd20fa_0_49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g132dffd20fa_0_49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42;g132dffd20fa_0_49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3" name="Google Shape;243;g132dffd20fa_0_49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132dffd20fa_0_49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45;g132dffd20fa_0_49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g132dffd20fa_0_49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g132dffd20fa_0_49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48;g132dffd20fa_0_49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9" name="Google Shape;249;g132dffd20fa_0_49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132dffd20fa_0_49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g132dffd20fa_0_49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52;g132dffd20fa_0_49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g132dffd20fa_0_49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4" name="Google Shape;254;g132dffd20fa_0_49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132dffd20fa_0_49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g132dffd20fa_0_49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57;g132dffd20fa_0_49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g132dffd20fa_0_49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9" name="Google Shape;259;g132dffd20fa_0_49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132dffd20fa_0_49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g132dffd20fa_0_49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g132dffd20fa_0_49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" name="Google Shape;263;g132dffd20fa_0_49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132dffd20fa_0_49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g132dffd20fa_0_49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g132dffd20fa_0_49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g132dffd20fa_0_49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68" name="Google Shape;268;g132dffd20fa_0_496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132dffd20fa_0_496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g132dffd20fa_0_49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2dffd20fa_0_62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2dffd20fa_0_6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132dffd20fa_0_6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g132dffd20fa_0_6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7" name="Google Shape;277;g132dffd20fa_0_6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8" name="Google Shape;278;g132dffd20fa_0_6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132dffd20fa_0_404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51" name="Google Shape;51;g132dffd20fa_0_40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132dffd20fa_0_40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g132dffd20fa_0_40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54;g132dffd20fa_0_40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132dffd20fa_0_40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56;g132dffd20fa_0_40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g132dffd20fa_0_40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8" name="Google Shape;58;g132dffd20fa_0_40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132dffd20fa_0_40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0;g132dffd20fa_0_40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61;g132dffd20fa_0_40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g132dffd20fa_0_40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3" name="Google Shape;63;g132dffd20fa_0_404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64" name="Google Shape;64;g132dffd20fa_0_40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132dffd20fa_0_40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g132dffd20fa_0_40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" name="Google Shape;67;g132dffd20fa_0_40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132dffd20fa_0_40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g132dffd20fa_0_40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0;g132dffd20fa_0_40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71;g132dffd20fa_0_40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132dffd20fa_0_40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g132dffd20fa_0_40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g132dffd20fa_0_40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5;g132dffd20fa_0_40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" name="Google Shape;76;g132dffd20fa_0_40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132dffd20fa_0_40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8;g132dffd20fa_0_40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g132dffd20fa_0_40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g132dffd20fa_0_40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g132dffd20fa_0_40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2" name="Google Shape;82;g132dffd20fa_0_404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132dffd20fa_0_40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132dffd20fa_0_43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g132dffd20fa_0_43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g132dffd20fa_0_43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g132dffd20fa_0_43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132dffd20fa_0_439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132dffd20fa_0_43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32dffd20fa_0_44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g132dffd20fa_0_44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g132dffd20fa_0_44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g132dffd20fa_0_44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32dffd20fa_0_446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g132dffd20fa_0_446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g132dffd20fa_0_44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132dffd20fa_0_45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g132dffd20fa_0_45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g132dffd20fa_0_45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" name="Google Shape;103;g132dffd20fa_0_45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32dffd20fa_0_45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32dffd20fa_0_46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g132dffd20fa_0_46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g132dffd20fa_0_46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9" name="Google Shape;109;g132dffd20fa_0_460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32dffd20fa_0_460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g132dffd20fa_0_46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132dffd20fa_0_467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14" name="Google Shape;114;g132dffd20fa_0_467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132dffd20fa_0_46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116;g132dffd20fa_0_46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117;g132dffd20fa_0_46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118;g132dffd20fa_0_467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132dffd20fa_0_46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Google Shape;120;g132dffd20fa_0_46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Google Shape;121;g132dffd20fa_0_46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2" name="Google Shape;122;g132dffd20fa_0_46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132dffd20fa_0_46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24;g132dffd20fa_0_46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5" name="Google Shape;125;g132dffd20fa_0_467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g132dffd20fa_0_46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132dffd20fa_0_482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g132dffd20fa_0_48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g132dffd20fa_0_48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" name="Google Shape;131;g132dffd20fa_0_482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32dffd20fa_0_482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g132dffd20fa_0_482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g132dffd20fa_0_48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132dffd20fa_0_490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7" name="Google Shape;137;g132dffd20fa_0_49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g132dffd20fa_0_49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9" name="Google Shape;139;g132dffd20fa_0_490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g132dffd20fa_0_49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32dffd20fa_0_3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g132dffd20fa_0_3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g132dffd20fa_0_36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52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png"/><Relationship Id="rId11" Type="http://schemas.openxmlformats.org/officeDocument/2006/relationships/image" Target="../media/image203.jp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" Type="http://schemas.openxmlformats.org/officeDocument/2006/relationships/image" Target="../media/image210.png"/><Relationship Id="rId21" Type="http://schemas.openxmlformats.org/officeDocument/2006/relationships/image" Target="../media/image215.png"/><Relationship Id="rId34" Type="http://schemas.openxmlformats.org/officeDocument/2006/relationships/image" Target="../media/image246.png"/><Relationship Id="rId7" Type="http://schemas.openxmlformats.org/officeDocument/2006/relationships/image" Target="../media/image227.png"/><Relationship Id="rId12" Type="http://schemas.openxmlformats.org/officeDocument/2006/relationships/image" Target="../media/image211.png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5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98.png"/><Relationship Id="rId20" Type="http://schemas.openxmlformats.org/officeDocument/2006/relationships/image" Target="../media/image214.png"/><Relationship Id="rId29" Type="http://schemas.openxmlformats.org/officeDocument/2006/relationships/image" Target="../media/image2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6.png"/><Relationship Id="rId11" Type="http://schemas.openxmlformats.org/officeDocument/2006/relationships/image" Target="../media/image230.png"/><Relationship Id="rId24" Type="http://schemas.openxmlformats.org/officeDocument/2006/relationships/image" Target="../media/image216.png"/><Relationship Id="rId32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image" Target="../media/image240.png"/><Relationship Id="rId36" Type="http://schemas.openxmlformats.org/officeDocument/2006/relationships/image" Target="../media/image217.png"/><Relationship Id="rId10" Type="http://schemas.openxmlformats.org/officeDocument/2006/relationships/image" Target="../media/image229.png"/><Relationship Id="rId19" Type="http://schemas.openxmlformats.org/officeDocument/2006/relationships/image" Target="../media/image213.png"/><Relationship Id="rId31" Type="http://schemas.openxmlformats.org/officeDocument/2006/relationships/image" Target="../media/image243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Relationship Id="rId14" Type="http://schemas.openxmlformats.org/officeDocument/2006/relationships/image" Target="../media/image212.png"/><Relationship Id="rId22" Type="http://schemas.openxmlformats.org/officeDocument/2006/relationships/image" Target="../media/image235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Relationship Id="rId35" Type="http://schemas.openxmlformats.org/officeDocument/2006/relationships/image" Target="../media/image247.png"/><Relationship Id="rId8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21" Type="http://schemas.openxmlformats.org/officeDocument/2006/relationships/image" Target="../media/image260.png"/><Relationship Id="rId34" Type="http://schemas.openxmlformats.org/officeDocument/2006/relationships/image" Target="../media/image273.png"/><Relationship Id="rId7" Type="http://schemas.openxmlformats.org/officeDocument/2006/relationships/image" Target="../media/image214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5" Type="http://schemas.openxmlformats.org/officeDocument/2006/relationships/image" Target="../media/image249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17.png"/><Relationship Id="rId19" Type="http://schemas.openxmlformats.org/officeDocument/2006/relationships/image" Target="../media/image258.png"/><Relationship Id="rId31" Type="http://schemas.openxmlformats.org/officeDocument/2006/relationships/image" Target="../media/image270.png"/><Relationship Id="rId4" Type="http://schemas.openxmlformats.org/officeDocument/2006/relationships/image" Target="../media/image248.png"/><Relationship Id="rId9" Type="http://schemas.openxmlformats.org/officeDocument/2006/relationships/image" Target="../media/image216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15.png"/><Relationship Id="rId3" Type="http://schemas.openxmlformats.org/officeDocument/2006/relationships/image" Target="../media/image21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12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6.png"/><Relationship Id="rId18" Type="http://schemas.openxmlformats.org/officeDocument/2006/relationships/image" Target="../media/image14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294.png"/><Relationship Id="rId5" Type="http://schemas.openxmlformats.org/officeDocument/2006/relationships/image" Target="../media/image290.png"/><Relationship Id="rId15" Type="http://schemas.openxmlformats.org/officeDocument/2006/relationships/image" Target="../media/image298.png"/><Relationship Id="rId10" Type="http://schemas.openxmlformats.org/officeDocument/2006/relationships/image" Target="../media/image140.png"/><Relationship Id="rId4" Type="http://schemas.openxmlformats.org/officeDocument/2006/relationships/image" Target="../media/image212.png"/><Relationship Id="rId9" Type="http://schemas.openxmlformats.org/officeDocument/2006/relationships/image" Target="../media/image142.png"/><Relationship Id="rId14" Type="http://schemas.openxmlformats.org/officeDocument/2006/relationships/image" Target="../media/image29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6.png"/><Relationship Id="rId18" Type="http://schemas.openxmlformats.org/officeDocument/2006/relationships/image" Target="../media/image14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12" Type="http://schemas.openxmlformats.org/officeDocument/2006/relationships/image" Target="../media/image295.png"/><Relationship Id="rId17" Type="http://schemas.openxmlformats.org/officeDocument/2006/relationships/image" Target="../media/image301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294.png"/><Relationship Id="rId5" Type="http://schemas.openxmlformats.org/officeDocument/2006/relationships/image" Target="../media/image290.png"/><Relationship Id="rId15" Type="http://schemas.openxmlformats.org/officeDocument/2006/relationships/image" Target="../media/image298.png"/><Relationship Id="rId10" Type="http://schemas.openxmlformats.org/officeDocument/2006/relationships/image" Target="../media/image140.png"/><Relationship Id="rId4" Type="http://schemas.openxmlformats.org/officeDocument/2006/relationships/image" Target="../media/image212.png"/><Relationship Id="rId9" Type="http://schemas.openxmlformats.org/officeDocument/2006/relationships/image" Target="../media/image142.png"/><Relationship Id="rId14" Type="http://schemas.openxmlformats.org/officeDocument/2006/relationships/image" Target="../media/image29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304.png"/><Relationship Id="rId1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292.png"/><Relationship Id="rId12" Type="http://schemas.openxmlformats.org/officeDocument/2006/relationships/image" Target="../media/image303.png"/><Relationship Id="rId17" Type="http://schemas.openxmlformats.org/officeDocument/2006/relationships/image" Target="../media/image297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142.png"/><Relationship Id="rId5" Type="http://schemas.openxmlformats.org/officeDocument/2006/relationships/image" Target="../media/image290.png"/><Relationship Id="rId15" Type="http://schemas.openxmlformats.org/officeDocument/2006/relationships/image" Target="../media/image29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212.png"/><Relationship Id="rId9" Type="http://schemas.openxmlformats.org/officeDocument/2006/relationships/image" Target="../media/image298.png"/><Relationship Id="rId14" Type="http://schemas.openxmlformats.org/officeDocument/2006/relationships/image" Target="../media/image30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90.png"/><Relationship Id="rId7" Type="http://schemas.openxmlformats.org/officeDocument/2006/relationships/image" Target="../media/image308.png"/><Relationship Id="rId12" Type="http://schemas.openxmlformats.org/officeDocument/2006/relationships/image" Target="../media/image3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11" Type="http://schemas.openxmlformats.org/officeDocument/2006/relationships/image" Target="../media/image310.png"/><Relationship Id="rId5" Type="http://schemas.openxmlformats.org/officeDocument/2006/relationships/image" Target="../media/image307.png"/><Relationship Id="rId10" Type="http://schemas.openxmlformats.org/officeDocument/2006/relationships/image" Target="../media/image149.png"/><Relationship Id="rId4" Type="http://schemas.openxmlformats.org/officeDocument/2006/relationships/image" Target="../media/image211.png"/><Relationship Id="rId9" Type="http://schemas.openxmlformats.org/officeDocument/2006/relationships/image" Target="../media/image30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9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11" Type="http://schemas.openxmlformats.org/officeDocument/2006/relationships/image" Target="../media/image149.png"/><Relationship Id="rId5" Type="http://schemas.openxmlformats.org/officeDocument/2006/relationships/image" Target="../media/image307.png"/><Relationship Id="rId10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9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" Type="http://schemas.openxmlformats.org/officeDocument/2006/relationships/image" Target="../media/image315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328.png"/><Relationship Id="rId20" Type="http://schemas.openxmlformats.org/officeDocument/2006/relationships/image" Target="../media/image332.png"/><Relationship Id="rId29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348.png"/><Relationship Id="rId10" Type="http://schemas.openxmlformats.org/officeDocument/2006/relationships/image" Target="../media/image322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8" Type="http://schemas.openxmlformats.org/officeDocument/2006/relationships/image" Target="../media/image32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23.png"/><Relationship Id="rId18" Type="http://schemas.openxmlformats.org/officeDocument/2006/relationships/image" Target="../media/image233.png"/><Relationship Id="rId26" Type="http://schemas.openxmlformats.org/officeDocument/2006/relationships/image" Target="../media/image145.png"/><Relationship Id="rId3" Type="http://schemas.openxmlformats.org/officeDocument/2006/relationships/image" Target="../media/image315.png"/><Relationship Id="rId21" Type="http://schemas.openxmlformats.org/officeDocument/2006/relationships/image" Target="../media/image248.png"/><Relationship Id="rId7" Type="http://schemas.openxmlformats.org/officeDocument/2006/relationships/image" Target="../media/image333.png"/><Relationship Id="rId12" Type="http://schemas.openxmlformats.org/officeDocument/2006/relationships/image" Target="../media/image336.png"/><Relationship Id="rId17" Type="http://schemas.openxmlformats.org/officeDocument/2006/relationships/image" Target="../media/image352.png"/><Relationship Id="rId25" Type="http://schemas.openxmlformats.org/officeDocument/2006/relationships/image" Target="../media/image357.png"/><Relationship Id="rId2" Type="http://schemas.openxmlformats.org/officeDocument/2006/relationships/notesSlide" Target="../notesSlides/notesSlide120.xml"/><Relationship Id="rId16" Type="http://schemas.openxmlformats.org/officeDocument/2006/relationships/image" Target="../media/image351.png"/><Relationship Id="rId20" Type="http://schemas.openxmlformats.org/officeDocument/2006/relationships/image" Target="../media/image354.png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2.png"/><Relationship Id="rId11" Type="http://schemas.openxmlformats.org/officeDocument/2006/relationships/image" Target="../media/image318.png"/><Relationship Id="rId24" Type="http://schemas.openxmlformats.org/officeDocument/2006/relationships/image" Target="../media/image253.png"/><Relationship Id="rId5" Type="http://schemas.openxmlformats.org/officeDocument/2006/relationships/image" Target="../media/image331.png"/><Relationship Id="rId15" Type="http://schemas.openxmlformats.org/officeDocument/2006/relationships/image" Target="../media/image350.png"/><Relationship Id="rId23" Type="http://schemas.openxmlformats.org/officeDocument/2006/relationships/image" Target="../media/image356.png"/><Relationship Id="rId28" Type="http://schemas.openxmlformats.org/officeDocument/2006/relationships/image" Target="../media/image359.png"/><Relationship Id="rId10" Type="http://schemas.openxmlformats.org/officeDocument/2006/relationships/image" Target="../media/image322.png"/><Relationship Id="rId19" Type="http://schemas.openxmlformats.org/officeDocument/2006/relationships/image" Target="../media/image353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9.png"/><Relationship Id="rId22" Type="http://schemas.openxmlformats.org/officeDocument/2006/relationships/image" Target="../media/image355.png"/><Relationship Id="rId27" Type="http://schemas.openxmlformats.org/officeDocument/2006/relationships/image" Target="../media/image35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61.png"/><Relationship Id="rId18" Type="http://schemas.openxmlformats.org/officeDocument/2006/relationships/image" Target="../media/image365.png"/><Relationship Id="rId3" Type="http://schemas.openxmlformats.org/officeDocument/2006/relationships/image" Target="../media/image330.png"/><Relationship Id="rId21" Type="http://schemas.openxmlformats.org/officeDocument/2006/relationships/image" Target="../media/image360.png"/><Relationship Id="rId7" Type="http://schemas.openxmlformats.org/officeDocument/2006/relationships/image" Target="../media/image334.png"/><Relationship Id="rId12" Type="http://schemas.openxmlformats.org/officeDocument/2006/relationships/image" Target="../media/image323.png"/><Relationship Id="rId17" Type="http://schemas.openxmlformats.org/officeDocument/2006/relationships/image" Target="../media/image364.png"/><Relationship Id="rId25" Type="http://schemas.openxmlformats.org/officeDocument/2006/relationships/image" Target="../media/image369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363.png"/><Relationship Id="rId20" Type="http://schemas.openxmlformats.org/officeDocument/2006/relationships/image" Target="../media/image3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3.png"/><Relationship Id="rId11" Type="http://schemas.openxmlformats.org/officeDocument/2006/relationships/image" Target="../media/image336.png"/><Relationship Id="rId24" Type="http://schemas.openxmlformats.org/officeDocument/2006/relationships/image" Target="../media/image368.png"/><Relationship Id="rId5" Type="http://schemas.openxmlformats.org/officeDocument/2006/relationships/image" Target="../media/image332.png"/><Relationship Id="rId15" Type="http://schemas.openxmlformats.org/officeDocument/2006/relationships/image" Target="../media/image326.png"/><Relationship Id="rId23" Type="http://schemas.openxmlformats.org/officeDocument/2006/relationships/image" Target="../media/image367.png"/><Relationship Id="rId10" Type="http://schemas.openxmlformats.org/officeDocument/2006/relationships/image" Target="../media/image318.png"/><Relationship Id="rId19" Type="http://schemas.openxmlformats.org/officeDocument/2006/relationships/image" Target="../media/image358.png"/><Relationship Id="rId4" Type="http://schemas.openxmlformats.org/officeDocument/2006/relationships/image" Target="../media/image331.png"/><Relationship Id="rId9" Type="http://schemas.openxmlformats.org/officeDocument/2006/relationships/image" Target="../media/image322.png"/><Relationship Id="rId14" Type="http://schemas.openxmlformats.org/officeDocument/2006/relationships/image" Target="../media/image362.png"/><Relationship Id="rId22" Type="http://schemas.openxmlformats.org/officeDocument/2006/relationships/image" Target="../media/image36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70.png"/><Relationship Id="rId18" Type="http://schemas.openxmlformats.org/officeDocument/2006/relationships/image" Target="../media/image360.png"/><Relationship Id="rId3" Type="http://schemas.openxmlformats.org/officeDocument/2006/relationships/image" Target="../media/image330.png"/><Relationship Id="rId21" Type="http://schemas.openxmlformats.org/officeDocument/2006/relationships/image" Target="../media/image369.png"/><Relationship Id="rId7" Type="http://schemas.openxmlformats.org/officeDocument/2006/relationships/image" Target="../media/image334.png"/><Relationship Id="rId12" Type="http://schemas.openxmlformats.org/officeDocument/2006/relationships/image" Target="../media/image323.png"/><Relationship Id="rId17" Type="http://schemas.openxmlformats.org/officeDocument/2006/relationships/image" Target="../media/image359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358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3.png"/><Relationship Id="rId11" Type="http://schemas.openxmlformats.org/officeDocument/2006/relationships/image" Target="../media/image336.png"/><Relationship Id="rId5" Type="http://schemas.openxmlformats.org/officeDocument/2006/relationships/image" Target="../media/image332.png"/><Relationship Id="rId15" Type="http://schemas.openxmlformats.org/officeDocument/2006/relationships/image" Target="../media/image365.png"/><Relationship Id="rId10" Type="http://schemas.openxmlformats.org/officeDocument/2006/relationships/image" Target="../media/image318.png"/><Relationship Id="rId19" Type="http://schemas.openxmlformats.org/officeDocument/2006/relationships/image" Target="../media/image320.png"/><Relationship Id="rId4" Type="http://schemas.openxmlformats.org/officeDocument/2006/relationships/image" Target="../media/image331.png"/><Relationship Id="rId9" Type="http://schemas.openxmlformats.org/officeDocument/2006/relationships/image" Target="../media/image322.png"/><Relationship Id="rId14" Type="http://schemas.openxmlformats.org/officeDocument/2006/relationships/image" Target="../media/image3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18" Type="http://schemas.openxmlformats.org/officeDocument/2006/relationships/image" Target="../media/image392.png"/><Relationship Id="rId3" Type="http://schemas.openxmlformats.org/officeDocument/2006/relationships/image" Target="../media/image374.jpg"/><Relationship Id="rId21" Type="http://schemas.openxmlformats.org/officeDocument/2006/relationships/image" Target="../media/image395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390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5" Type="http://schemas.openxmlformats.org/officeDocument/2006/relationships/image" Target="../media/image389.png"/><Relationship Id="rId10" Type="http://schemas.openxmlformats.org/officeDocument/2006/relationships/image" Target="../media/image384.png"/><Relationship Id="rId19" Type="http://schemas.openxmlformats.org/officeDocument/2006/relationships/image" Target="../media/image393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18" Type="http://schemas.openxmlformats.org/officeDocument/2006/relationships/image" Target="../media/image376.png"/><Relationship Id="rId3" Type="http://schemas.openxmlformats.org/officeDocument/2006/relationships/image" Target="../media/image396.png"/><Relationship Id="rId7" Type="http://schemas.openxmlformats.org/officeDocument/2006/relationships/image" Target="../media/image391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" Type="http://schemas.openxmlformats.org/officeDocument/2006/relationships/notesSlide" Target="../notesSlides/notesSlide126.xml"/><Relationship Id="rId16" Type="http://schemas.openxmlformats.org/officeDocument/2006/relationships/image" Target="../media/image408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9.png"/><Relationship Id="rId11" Type="http://schemas.openxmlformats.org/officeDocument/2006/relationships/image" Target="../media/image403.png"/><Relationship Id="rId5" Type="http://schemas.openxmlformats.org/officeDocument/2006/relationships/image" Target="../media/image398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19" Type="http://schemas.openxmlformats.org/officeDocument/2006/relationships/image" Target="../media/image410.png"/><Relationship Id="rId4" Type="http://schemas.openxmlformats.org/officeDocument/2006/relationships/image" Target="../media/image397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4.png"/><Relationship Id="rId11" Type="http://schemas.openxmlformats.org/officeDocument/2006/relationships/image" Target="../media/image116.png"/><Relationship Id="rId5" Type="http://schemas.openxmlformats.org/officeDocument/2006/relationships/image" Target="../media/image95.png"/><Relationship Id="rId15" Type="http://schemas.openxmlformats.org/officeDocument/2006/relationships/image" Target="../media/image420.png"/><Relationship Id="rId10" Type="http://schemas.openxmlformats.org/officeDocument/2006/relationships/image" Target="../media/image149.png"/><Relationship Id="rId4" Type="http://schemas.openxmlformats.org/officeDocument/2006/relationships/image" Target="../media/image415.png"/><Relationship Id="rId9" Type="http://schemas.openxmlformats.org/officeDocument/2006/relationships/image" Target="../media/image305.png"/><Relationship Id="rId14" Type="http://schemas.openxmlformats.org/officeDocument/2006/relationships/image" Target="../media/image3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27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426.pn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430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75.png"/><Relationship Id="rId15" Type="http://schemas.openxmlformats.org/officeDocument/2006/relationships/image" Target="../media/image429.png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42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2.pn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35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8.png"/><Relationship Id="rId11" Type="http://schemas.openxmlformats.org/officeDocument/2006/relationships/image" Target="../media/image359.png"/><Relationship Id="rId5" Type="http://schemas.openxmlformats.org/officeDocument/2006/relationships/image" Target="../media/image427.png"/><Relationship Id="rId10" Type="http://schemas.openxmlformats.org/officeDocument/2006/relationships/image" Target="../media/image2.png"/><Relationship Id="rId4" Type="http://schemas.openxmlformats.org/officeDocument/2006/relationships/image" Target="../media/image426.png"/><Relationship Id="rId9" Type="http://schemas.openxmlformats.org/officeDocument/2006/relationships/image" Target="../media/image8.png"/><Relationship Id="rId14" Type="http://schemas.openxmlformats.org/officeDocument/2006/relationships/image" Target="../media/image43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7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35.xml"/><Relationship Id="rId16" Type="http://schemas.openxmlformats.org/officeDocument/2006/relationships/image" Target="../media/image7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6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1.png"/><Relationship Id="rId4" Type="http://schemas.openxmlformats.org/officeDocument/2006/relationships/image" Target="../media/image43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8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8.png"/><Relationship Id="rId5" Type="http://schemas.openxmlformats.org/officeDocument/2006/relationships/image" Target="../media/image359.png"/><Relationship Id="rId10" Type="http://schemas.openxmlformats.org/officeDocument/2006/relationships/image" Target="../media/image436.png"/><Relationship Id="rId4" Type="http://schemas.openxmlformats.org/officeDocument/2006/relationships/image" Target="../media/image2.png"/><Relationship Id="rId9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142.png"/><Relationship Id="rId18" Type="http://schemas.openxmlformats.org/officeDocument/2006/relationships/image" Target="../media/image145.png"/><Relationship Id="rId3" Type="http://schemas.openxmlformats.org/officeDocument/2006/relationships/image" Target="../media/image137.png"/><Relationship Id="rId21" Type="http://schemas.openxmlformats.org/officeDocument/2006/relationships/image" Target="../media/image148.png"/><Relationship Id="rId7" Type="http://schemas.openxmlformats.org/officeDocument/2006/relationships/image" Target="../media/image116.png"/><Relationship Id="rId12" Type="http://schemas.openxmlformats.org/officeDocument/2006/relationships/image" Target="../media/image141.png"/><Relationship Id="rId17" Type="http://schemas.openxmlformats.org/officeDocument/2006/relationships/image" Target="../media/image440.png"/><Relationship Id="rId2" Type="http://schemas.openxmlformats.org/officeDocument/2006/relationships/notesSlide" Target="../notesSlides/notesSlide148.xml"/><Relationship Id="rId16" Type="http://schemas.openxmlformats.org/officeDocument/2006/relationships/image" Target="../media/image144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439.png"/><Relationship Id="rId5" Type="http://schemas.openxmlformats.org/officeDocument/2006/relationships/image" Target="../media/image139.png"/><Relationship Id="rId15" Type="http://schemas.openxmlformats.org/officeDocument/2006/relationships/image" Target="../media/image153.png"/><Relationship Id="rId10" Type="http://schemas.openxmlformats.org/officeDocument/2006/relationships/image" Target="../media/image117.png"/><Relationship Id="rId19" Type="http://schemas.openxmlformats.org/officeDocument/2006/relationships/image" Target="../media/image146.png"/><Relationship Id="rId4" Type="http://schemas.openxmlformats.org/officeDocument/2006/relationships/image" Target="../media/image138.png"/><Relationship Id="rId9" Type="http://schemas.openxmlformats.org/officeDocument/2006/relationships/image" Target="../media/image438.png"/><Relationship Id="rId14" Type="http://schemas.openxmlformats.org/officeDocument/2006/relationships/image" Target="../media/image143.png"/><Relationship Id="rId22" Type="http://schemas.openxmlformats.org/officeDocument/2006/relationships/image" Target="../media/image14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notesSlide" Target="../notesSlides/notesSlide151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22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84.png"/><Relationship Id="rId10" Type="http://schemas.openxmlformats.org/officeDocument/2006/relationships/image" Target="../media/image17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52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8.png"/><Relationship Id="rId11" Type="http://schemas.openxmlformats.org/officeDocument/2006/relationships/image" Target="../media/image203.jp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" Type="http://schemas.openxmlformats.org/officeDocument/2006/relationships/image" Target="../media/image210.png"/><Relationship Id="rId21" Type="http://schemas.openxmlformats.org/officeDocument/2006/relationships/image" Target="../media/image215.png"/><Relationship Id="rId34" Type="http://schemas.openxmlformats.org/officeDocument/2006/relationships/image" Target="../media/image246.png"/><Relationship Id="rId7" Type="http://schemas.openxmlformats.org/officeDocument/2006/relationships/image" Target="../media/image227.png"/><Relationship Id="rId12" Type="http://schemas.openxmlformats.org/officeDocument/2006/relationships/image" Target="../media/image211.png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5.pn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98.png"/><Relationship Id="rId20" Type="http://schemas.openxmlformats.org/officeDocument/2006/relationships/image" Target="../media/image214.png"/><Relationship Id="rId29" Type="http://schemas.openxmlformats.org/officeDocument/2006/relationships/image" Target="../media/image2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6.png"/><Relationship Id="rId11" Type="http://schemas.openxmlformats.org/officeDocument/2006/relationships/image" Target="../media/image230.png"/><Relationship Id="rId24" Type="http://schemas.openxmlformats.org/officeDocument/2006/relationships/image" Target="../media/image216.png"/><Relationship Id="rId32" Type="http://schemas.openxmlformats.org/officeDocument/2006/relationships/image" Target="../media/image244.png"/><Relationship Id="rId5" Type="http://schemas.openxmlformats.org/officeDocument/2006/relationships/image" Target="../media/image225.png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image" Target="../media/image240.png"/><Relationship Id="rId36" Type="http://schemas.openxmlformats.org/officeDocument/2006/relationships/image" Target="../media/image217.png"/><Relationship Id="rId10" Type="http://schemas.openxmlformats.org/officeDocument/2006/relationships/image" Target="../media/image229.png"/><Relationship Id="rId19" Type="http://schemas.openxmlformats.org/officeDocument/2006/relationships/image" Target="../media/image213.png"/><Relationship Id="rId31" Type="http://schemas.openxmlformats.org/officeDocument/2006/relationships/image" Target="../media/image243.png"/><Relationship Id="rId4" Type="http://schemas.openxmlformats.org/officeDocument/2006/relationships/image" Target="../media/image224.png"/><Relationship Id="rId9" Type="http://schemas.openxmlformats.org/officeDocument/2006/relationships/image" Target="../media/image228.png"/><Relationship Id="rId14" Type="http://schemas.openxmlformats.org/officeDocument/2006/relationships/image" Target="../media/image212.png"/><Relationship Id="rId22" Type="http://schemas.openxmlformats.org/officeDocument/2006/relationships/image" Target="../media/image235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Relationship Id="rId35" Type="http://schemas.openxmlformats.org/officeDocument/2006/relationships/image" Target="../media/image247.png"/><Relationship Id="rId8" Type="http://schemas.openxmlformats.org/officeDocument/2006/relationships/image" Target="../media/image97.pn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21" Type="http://schemas.openxmlformats.org/officeDocument/2006/relationships/image" Target="../media/image260.png"/><Relationship Id="rId34" Type="http://schemas.openxmlformats.org/officeDocument/2006/relationships/image" Target="../media/image273.png"/><Relationship Id="rId7" Type="http://schemas.openxmlformats.org/officeDocument/2006/relationships/image" Target="../media/image214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2.png"/><Relationship Id="rId2" Type="http://schemas.openxmlformats.org/officeDocument/2006/relationships/notesSlide" Target="../notesSlides/notesSlide162.xml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5" Type="http://schemas.openxmlformats.org/officeDocument/2006/relationships/image" Target="../media/image249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17.png"/><Relationship Id="rId19" Type="http://schemas.openxmlformats.org/officeDocument/2006/relationships/image" Target="../media/image258.png"/><Relationship Id="rId31" Type="http://schemas.openxmlformats.org/officeDocument/2006/relationships/image" Target="../media/image270.png"/><Relationship Id="rId4" Type="http://schemas.openxmlformats.org/officeDocument/2006/relationships/image" Target="../media/image248.png"/><Relationship Id="rId9" Type="http://schemas.openxmlformats.org/officeDocument/2006/relationships/image" Target="../media/image216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15.png"/><Relationship Id="rId3" Type="http://schemas.openxmlformats.org/officeDocument/2006/relationships/image" Target="../media/image21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12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6.png"/><Relationship Id="rId18" Type="http://schemas.openxmlformats.org/officeDocument/2006/relationships/image" Target="../media/image14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164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294.png"/><Relationship Id="rId5" Type="http://schemas.openxmlformats.org/officeDocument/2006/relationships/image" Target="../media/image290.png"/><Relationship Id="rId15" Type="http://schemas.openxmlformats.org/officeDocument/2006/relationships/image" Target="../media/image298.png"/><Relationship Id="rId10" Type="http://schemas.openxmlformats.org/officeDocument/2006/relationships/image" Target="../media/image140.png"/><Relationship Id="rId4" Type="http://schemas.openxmlformats.org/officeDocument/2006/relationships/image" Target="../media/image212.png"/><Relationship Id="rId9" Type="http://schemas.openxmlformats.org/officeDocument/2006/relationships/image" Target="../media/image142.png"/><Relationship Id="rId14" Type="http://schemas.openxmlformats.org/officeDocument/2006/relationships/image" Target="../media/image297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6.png"/><Relationship Id="rId18" Type="http://schemas.openxmlformats.org/officeDocument/2006/relationships/image" Target="../media/image14.png"/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12" Type="http://schemas.openxmlformats.org/officeDocument/2006/relationships/image" Target="../media/image295.png"/><Relationship Id="rId17" Type="http://schemas.openxmlformats.org/officeDocument/2006/relationships/image" Target="../media/image301.png"/><Relationship Id="rId2" Type="http://schemas.openxmlformats.org/officeDocument/2006/relationships/notesSlide" Target="../notesSlides/notesSlide165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294.png"/><Relationship Id="rId5" Type="http://schemas.openxmlformats.org/officeDocument/2006/relationships/image" Target="../media/image290.png"/><Relationship Id="rId15" Type="http://schemas.openxmlformats.org/officeDocument/2006/relationships/image" Target="../media/image298.png"/><Relationship Id="rId10" Type="http://schemas.openxmlformats.org/officeDocument/2006/relationships/image" Target="../media/image140.png"/><Relationship Id="rId4" Type="http://schemas.openxmlformats.org/officeDocument/2006/relationships/image" Target="../media/image212.png"/><Relationship Id="rId9" Type="http://schemas.openxmlformats.org/officeDocument/2006/relationships/image" Target="../media/image142.png"/><Relationship Id="rId14" Type="http://schemas.openxmlformats.org/officeDocument/2006/relationships/image" Target="../media/image29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304.png"/><Relationship Id="rId1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292.png"/><Relationship Id="rId12" Type="http://schemas.openxmlformats.org/officeDocument/2006/relationships/image" Target="../media/image303.png"/><Relationship Id="rId17" Type="http://schemas.openxmlformats.org/officeDocument/2006/relationships/image" Target="../media/image297.png"/><Relationship Id="rId2" Type="http://schemas.openxmlformats.org/officeDocument/2006/relationships/notesSlide" Target="../notesSlides/notesSlide166.xml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1.png"/><Relationship Id="rId11" Type="http://schemas.openxmlformats.org/officeDocument/2006/relationships/image" Target="../media/image142.png"/><Relationship Id="rId5" Type="http://schemas.openxmlformats.org/officeDocument/2006/relationships/image" Target="../media/image290.png"/><Relationship Id="rId15" Type="http://schemas.openxmlformats.org/officeDocument/2006/relationships/image" Target="../media/image29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212.png"/><Relationship Id="rId9" Type="http://schemas.openxmlformats.org/officeDocument/2006/relationships/image" Target="../media/image298.png"/><Relationship Id="rId14" Type="http://schemas.openxmlformats.org/officeDocument/2006/relationships/image" Target="../media/image3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90.png"/><Relationship Id="rId7" Type="http://schemas.openxmlformats.org/officeDocument/2006/relationships/image" Target="../media/image308.png"/><Relationship Id="rId12" Type="http://schemas.openxmlformats.org/officeDocument/2006/relationships/image" Target="../media/image31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11" Type="http://schemas.openxmlformats.org/officeDocument/2006/relationships/image" Target="../media/image310.png"/><Relationship Id="rId5" Type="http://schemas.openxmlformats.org/officeDocument/2006/relationships/image" Target="../media/image307.png"/><Relationship Id="rId10" Type="http://schemas.openxmlformats.org/officeDocument/2006/relationships/image" Target="../media/image149.png"/><Relationship Id="rId4" Type="http://schemas.openxmlformats.org/officeDocument/2006/relationships/image" Target="../media/image211.png"/><Relationship Id="rId9" Type="http://schemas.openxmlformats.org/officeDocument/2006/relationships/image" Target="../media/image3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9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11" Type="http://schemas.openxmlformats.org/officeDocument/2006/relationships/image" Target="../media/image149.png"/><Relationship Id="rId5" Type="http://schemas.openxmlformats.org/officeDocument/2006/relationships/image" Target="../media/image307.png"/><Relationship Id="rId10" Type="http://schemas.openxmlformats.org/officeDocument/2006/relationships/image" Target="../media/image212.png"/><Relationship Id="rId4" Type="http://schemas.openxmlformats.org/officeDocument/2006/relationships/image" Target="../media/image211.png"/><Relationship Id="rId9" Type="http://schemas.openxmlformats.org/officeDocument/2006/relationships/image" Target="../media/image29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jp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" Type="http://schemas.openxmlformats.org/officeDocument/2006/relationships/image" Target="../media/image315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2" Type="http://schemas.openxmlformats.org/officeDocument/2006/relationships/notesSlide" Target="../notesSlides/notesSlide172.xml"/><Relationship Id="rId16" Type="http://schemas.openxmlformats.org/officeDocument/2006/relationships/image" Target="../media/image328.png"/><Relationship Id="rId20" Type="http://schemas.openxmlformats.org/officeDocument/2006/relationships/image" Target="../media/image332.png"/><Relationship Id="rId29" Type="http://schemas.openxmlformats.org/officeDocument/2006/relationships/image" Target="../media/image3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348.png"/><Relationship Id="rId10" Type="http://schemas.openxmlformats.org/officeDocument/2006/relationships/image" Target="../media/image322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8" Type="http://schemas.openxmlformats.org/officeDocument/2006/relationships/image" Target="../media/image32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23.png"/><Relationship Id="rId18" Type="http://schemas.openxmlformats.org/officeDocument/2006/relationships/image" Target="../media/image233.png"/><Relationship Id="rId26" Type="http://schemas.openxmlformats.org/officeDocument/2006/relationships/image" Target="../media/image145.png"/><Relationship Id="rId3" Type="http://schemas.openxmlformats.org/officeDocument/2006/relationships/image" Target="../media/image315.png"/><Relationship Id="rId21" Type="http://schemas.openxmlformats.org/officeDocument/2006/relationships/image" Target="../media/image248.png"/><Relationship Id="rId7" Type="http://schemas.openxmlformats.org/officeDocument/2006/relationships/image" Target="../media/image333.png"/><Relationship Id="rId12" Type="http://schemas.openxmlformats.org/officeDocument/2006/relationships/image" Target="../media/image336.png"/><Relationship Id="rId17" Type="http://schemas.openxmlformats.org/officeDocument/2006/relationships/image" Target="../media/image352.png"/><Relationship Id="rId25" Type="http://schemas.openxmlformats.org/officeDocument/2006/relationships/image" Target="../media/image357.png"/><Relationship Id="rId2" Type="http://schemas.openxmlformats.org/officeDocument/2006/relationships/notesSlide" Target="../notesSlides/notesSlide173.xml"/><Relationship Id="rId16" Type="http://schemas.openxmlformats.org/officeDocument/2006/relationships/image" Target="../media/image351.png"/><Relationship Id="rId20" Type="http://schemas.openxmlformats.org/officeDocument/2006/relationships/image" Target="../media/image354.png"/><Relationship Id="rId29" Type="http://schemas.openxmlformats.org/officeDocument/2006/relationships/image" Target="../media/image3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2.png"/><Relationship Id="rId11" Type="http://schemas.openxmlformats.org/officeDocument/2006/relationships/image" Target="../media/image318.png"/><Relationship Id="rId24" Type="http://schemas.openxmlformats.org/officeDocument/2006/relationships/image" Target="../media/image253.png"/><Relationship Id="rId5" Type="http://schemas.openxmlformats.org/officeDocument/2006/relationships/image" Target="../media/image331.png"/><Relationship Id="rId15" Type="http://schemas.openxmlformats.org/officeDocument/2006/relationships/image" Target="../media/image350.png"/><Relationship Id="rId23" Type="http://schemas.openxmlformats.org/officeDocument/2006/relationships/image" Target="../media/image356.png"/><Relationship Id="rId28" Type="http://schemas.openxmlformats.org/officeDocument/2006/relationships/image" Target="../media/image359.png"/><Relationship Id="rId10" Type="http://schemas.openxmlformats.org/officeDocument/2006/relationships/image" Target="../media/image322.png"/><Relationship Id="rId19" Type="http://schemas.openxmlformats.org/officeDocument/2006/relationships/image" Target="../media/image353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9.png"/><Relationship Id="rId22" Type="http://schemas.openxmlformats.org/officeDocument/2006/relationships/image" Target="../media/image355.png"/><Relationship Id="rId27" Type="http://schemas.openxmlformats.org/officeDocument/2006/relationships/image" Target="../media/image35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61.png"/><Relationship Id="rId18" Type="http://schemas.openxmlformats.org/officeDocument/2006/relationships/image" Target="../media/image365.png"/><Relationship Id="rId3" Type="http://schemas.openxmlformats.org/officeDocument/2006/relationships/image" Target="../media/image330.png"/><Relationship Id="rId21" Type="http://schemas.openxmlformats.org/officeDocument/2006/relationships/image" Target="../media/image360.png"/><Relationship Id="rId7" Type="http://schemas.openxmlformats.org/officeDocument/2006/relationships/image" Target="../media/image334.png"/><Relationship Id="rId12" Type="http://schemas.openxmlformats.org/officeDocument/2006/relationships/image" Target="../media/image323.png"/><Relationship Id="rId17" Type="http://schemas.openxmlformats.org/officeDocument/2006/relationships/image" Target="../media/image364.png"/><Relationship Id="rId25" Type="http://schemas.openxmlformats.org/officeDocument/2006/relationships/image" Target="../media/image369.png"/><Relationship Id="rId2" Type="http://schemas.openxmlformats.org/officeDocument/2006/relationships/notesSlide" Target="../notesSlides/notesSlide174.xml"/><Relationship Id="rId16" Type="http://schemas.openxmlformats.org/officeDocument/2006/relationships/image" Target="../media/image363.png"/><Relationship Id="rId20" Type="http://schemas.openxmlformats.org/officeDocument/2006/relationships/image" Target="../media/image3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3.png"/><Relationship Id="rId11" Type="http://schemas.openxmlformats.org/officeDocument/2006/relationships/image" Target="../media/image336.png"/><Relationship Id="rId24" Type="http://schemas.openxmlformats.org/officeDocument/2006/relationships/image" Target="../media/image368.png"/><Relationship Id="rId5" Type="http://schemas.openxmlformats.org/officeDocument/2006/relationships/image" Target="../media/image332.png"/><Relationship Id="rId15" Type="http://schemas.openxmlformats.org/officeDocument/2006/relationships/image" Target="../media/image326.png"/><Relationship Id="rId23" Type="http://schemas.openxmlformats.org/officeDocument/2006/relationships/image" Target="../media/image367.png"/><Relationship Id="rId10" Type="http://schemas.openxmlformats.org/officeDocument/2006/relationships/image" Target="../media/image318.png"/><Relationship Id="rId19" Type="http://schemas.openxmlformats.org/officeDocument/2006/relationships/image" Target="../media/image358.png"/><Relationship Id="rId4" Type="http://schemas.openxmlformats.org/officeDocument/2006/relationships/image" Target="../media/image331.png"/><Relationship Id="rId9" Type="http://schemas.openxmlformats.org/officeDocument/2006/relationships/image" Target="../media/image322.png"/><Relationship Id="rId14" Type="http://schemas.openxmlformats.org/officeDocument/2006/relationships/image" Target="../media/image362.png"/><Relationship Id="rId22" Type="http://schemas.openxmlformats.org/officeDocument/2006/relationships/image" Target="../media/image36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70.png"/><Relationship Id="rId18" Type="http://schemas.openxmlformats.org/officeDocument/2006/relationships/image" Target="../media/image360.png"/><Relationship Id="rId3" Type="http://schemas.openxmlformats.org/officeDocument/2006/relationships/image" Target="../media/image330.png"/><Relationship Id="rId21" Type="http://schemas.openxmlformats.org/officeDocument/2006/relationships/image" Target="../media/image369.png"/><Relationship Id="rId7" Type="http://schemas.openxmlformats.org/officeDocument/2006/relationships/image" Target="../media/image334.png"/><Relationship Id="rId12" Type="http://schemas.openxmlformats.org/officeDocument/2006/relationships/image" Target="../media/image323.png"/><Relationship Id="rId17" Type="http://schemas.openxmlformats.org/officeDocument/2006/relationships/image" Target="../media/image359.png"/><Relationship Id="rId2" Type="http://schemas.openxmlformats.org/officeDocument/2006/relationships/notesSlide" Target="../notesSlides/notesSlide175.xml"/><Relationship Id="rId16" Type="http://schemas.openxmlformats.org/officeDocument/2006/relationships/image" Target="../media/image358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3.png"/><Relationship Id="rId11" Type="http://schemas.openxmlformats.org/officeDocument/2006/relationships/image" Target="../media/image336.png"/><Relationship Id="rId5" Type="http://schemas.openxmlformats.org/officeDocument/2006/relationships/image" Target="../media/image332.png"/><Relationship Id="rId15" Type="http://schemas.openxmlformats.org/officeDocument/2006/relationships/image" Target="../media/image365.png"/><Relationship Id="rId10" Type="http://schemas.openxmlformats.org/officeDocument/2006/relationships/image" Target="../media/image318.png"/><Relationship Id="rId19" Type="http://schemas.openxmlformats.org/officeDocument/2006/relationships/image" Target="../media/image320.png"/><Relationship Id="rId4" Type="http://schemas.openxmlformats.org/officeDocument/2006/relationships/image" Target="../media/image331.png"/><Relationship Id="rId9" Type="http://schemas.openxmlformats.org/officeDocument/2006/relationships/image" Target="../media/image322.png"/><Relationship Id="rId14" Type="http://schemas.openxmlformats.org/officeDocument/2006/relationships/image" Target="../media/image37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hyperlink" Target="http://arty" TargetMode="Externa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18" Type="http://schemas.openxmlformats.org/officeDocument/2006/relationships/image" Target="../media/image392.png"/><Relationship Id="rId3" Type="http://schemas.openxmlformats.org/officeDocument/2006/relationships/image" Target="../media/image374.jpg"/><Relationship Id="rId21" Type="http://schemas.openxmlformats.org/officeDocument/2006/relationships/image" Target="../media/image395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17" Type="http://schemas.openxmlformats.org/officeDocument/2006/relationships/image" Target="../media/image391.png"/><Relationship Id="rId2" Type="http://schemas.openxmlformats.org/officeDocument/2006/relationships/notesSlide" Target="../notesSlides/notesSlide178.xml"/><Relationship Id="rId16" Type="http://schemas.openxmlformats.org/officeDocument/2006/relationships/image" Target="../media/image390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5" Type="http://schemas.openxmlformats.org/officeDocument/2006/relationships/image" Target="../media/image389.png"/><Relationship Id="rId10" Type="http://schemas.openxmlformats.org/officeDocument/2006/relationships/image" Target="../media/image384.png"/><Relationship Id="rId19" Type="http://schemas.openxmlformats.org/officeDocument/2006/relationships/image" Target="../media/image393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Relationship Id="rId14" Type="http://schemas.openxmlformats.org/officeDocument/2006/relationships/image" Target="../media/image38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18" Type="http://schemas.openxmlformats.org/officeDocument/2006/relationships/image" Target="../media/image376.png"/><Relationship Id="rId3" Type="http://schemas.openxmlformats.org/officeDocument/2006/relationships/image" Target="../media/image396.png"/><Relationship Id="rId7" Type="http://schemas.openxmlformats.org/officeDocument/2006/relationships/image" Target="../media/image391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" Type="http://schemas.openxmlformats.org/officeDocument/2006/relationships/notesSlide" Target="../notesSlides/notesSlide179.xml"/><Relationship Id="rId16" Type="http://schemas.openxmlformats.org/officeDocument/2006/relationships/image" Target="../media/image408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9.png"/><Relationship Id="rId11" Type="http://schemas.openxmlformats.org/officeDocument/2006/relationships/image" Target="../media/image403.png"/><Relationship Id="rId5" Type="http://schemas.openxmlformats.org/officeDocument/2006/relationships/image" Target="../media/image398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19" Type="http://schemas.openxmlformats.org/officeDocument/2006/relationships/image" Target="../media/image410.png"/><Relationship Id="rId4" Type="http://schemas.openxmlformats.org/officeDocument/2006/relationships/image" Target="../media/image397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19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4.png"/><Relationship Id="rId11" Type="http://schemas.openxmlformats.org/officeDocument/2006/relationships/image" Target="../media/image116.png"/><Relationship Id="rId5" Type="http://schemas.openxmlformats.org/officeDocument/2006/relationships/image" Target="../media/image95.png"/><Relationship Id="rId15" Type="http://schemas.openxmlformats.org/officeDocument/2006/relationships/image" Target="../media/image420.png"/><Relationship Id="rId10" Type="http://schemas.openxmlformats.org/officeDocument/2006/relationships/image" Target="../media/image149.png"/><Relationship Id="rId4" Type="http://schemas.openxmlformats.org/officeDocument/2006/relationships/image" Target="../media/image415.png"/><Relationship Id="rId9" Type="http://schemas.openxmlformats.org/officeDocument/2006/relationships/image" Target="../media/image305.png"/><Relationship Id="rId14" Type="http://schemas.openxmlformats.org/officeDocument/2006/relationships/image" Target="../media/image3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6.png"/><Relationship Id="rId26" Type="http://schemas.openxmlformats.org/officeDocument/2006/relationships/image" Target="../media/image15.png"/><Relationship Id="rId3" Type="http://schemas.openxmlformats.org/officeDocument/2006/relationships/image" Target="../media/image10.png"/><Relationship Id="rId21" Type="http://schemas.openxmlformats.org/officeDocument/2006/relationships/image" Target="../media/image9.png"/><Relationship Id="rId34" Type="http://schemas.openxmlformats.org/officeDocument/2006/relationships/image" Target="../media/image28.png"/><Relationship Id="rId7" Type="http://schemas.openxmlformats.org/officeDocument/2006/relationships/image" Target="../media/image20.png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5" Type="http://schemas.openxmlformats.org/officeDocument/2006/relationships/image" Target="../media/image76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186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14.png"/><Relationship Id="rId32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3.png"/><Relationship Id="rId23" Type="http://schemas.openxmlformats.org/officeDocument/2006/relationships/image" Target="../media/image13.png"/><Relationship Id="rId28" Type="http://schemas.openxmlformats.org/officeDocument/2006/relationships/image" Target="../media/image77.png"/><Relationship Id="rId36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7.png"/><Relationship Id="rId31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75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78.png"/></Relationships>
</file>

<file path=ppt/slides/_rels/slide1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76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77.png"/><Relationship Id="rId34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187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6.png"/><Relationship Id="rId5" Type="http://schemas.openxmlformats.org/officeDocument/2006/relationships/image" Target="../media/image75.png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3.pn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432.png"/><Relationship Id="rId17" Type="http://schemas.openxmlformats.org/officeDocument/2006/relationships/image" Target="../media/image444.png"/><Relationship Id="rId2" Type="http://schemas.openxmlformats.org/officeDocument/2006/relationships/notesSlide" Target="../notesSlides/notesSlide188.xml"/><Relationship Id="rId16" Type="http://schemas.openxmlformats.org/officeDocument/2006/relationships/image" Target="../media/image4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8.png"/><Relationship Id="rId11" Type="http://schemas.openxmlformats.org/officeDocument/2006/relationships/image" Target="../media/image358.png"/><Relationship Id="rId5" Type="http://schemas.openxmlformats.org/officeDocument/2006/relationships/image" Target="../media/image427.png"/><Relationship Id="rId15" Type="http://schemas.openxmlformats.org/officeDocument/2006/relationships/image" Target="../media/image442.png"/><Relationship Id="rId10" Type="http://schemas.openxmlformats.org/officeDocument/2006/relationships/image" Target="../media/image359.png"/><Relationship Id="rId4" Type="http://schemas.openxmlformats.org/officeDocument/2006/relationships/image" Target="../media/image426.png"/><Relationship Id="rId9" Type="http://schemas.openxmlformats.org/officeDocument/2006/relationships/image" Target="../media/image8.png"/><Relationship Id="rId14" Type="http://schemas.openxmlformats.org/officeDocument/2006/relationships/image" Target="../media/image141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445.png"/><Relationship Id="rId3" Type="http://schemas.openxmlformats.org/officeDocument/2006/relationships/image" Target="../media/image8.png"/><Relationship Id="rId21" Type="http://schemas.openxmlformats.org/officeDocument/2006/relationships/image" Target="../media/image29.png"/><Relationship Id="rId7" Type="http://schemas.openxmlformats.org/officeDocument/2006/relationships/image" Target="../media/image14.png"/><Relationship Id="rId12" Type="http://schemas.openxmlformats.org/officeDocument/2006/relationships/image" Target="../media/image78.png"/><Relationship Id="rId17" Type="http://schemas.openxmlformats.org/officeDocument/2006/relationships/image" Target="../media/image25.png"/><Relationship Id="rId25" Type="http://schemas.openxmlformats.org/officeDocument/2006/relationships/image" Target="../media/image433.png"/><Relationship Id="rId2" Type="http://schemas.openxmlformats.org/officeDocument/2006/relationships/notesSlide" Target="../notesSlides/notesSlide189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4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24" Type="http://schemas.openxmlformats.org/officeDocument/2006/relationships/image" Target="../media/image436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23" Type="http://schemas.openxmlformats.org/officeDocument/2006/relationships/image" Target="../media/image141.png"/><Relationship Id="rId28" Type="http://schemas.openxmlformats.org/officeDocument/2006/relationships/image" Target="../media/image44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443.png"/></Relationships>
</file>

<file path=ppt/slides/_rels/slide1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78.png"/><Relationship Id="rId26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23.png"/><Relationship Id="rId34" Type="http://schemas.openxmlformats.org/officeDocument/2006/relationships/image" Target="../media/image446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7.png"/><Relationship Id="rId33" Type="http://schemas.openxmlformats.org/officeDocument/2006/relationships/image" Target="../media/image443.png"/><Relationship Id="rId2" Type="http://schemas.openxmlformats.org/officeDocument/2006/relationships/notesSlide" Target="../notesSlides/notesSlide190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6.png"/><Relationship Id="rId32" Type="http://schemas.openxmlformats.org/officeDocument/2006/relationships/image" Target="../media/image44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76.png"/><Relationship Id="rId19" Type="http://schemas.openxmlformats.org/officeDocument/2006/relationships/image" Target="../media/image21.png"/><Relationship Id="rId31" Type="http://schemas.openxmlformats.org/officeDocument/2006/relationships/image" Target="../media/image43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436.png"/><Relationship Id="rId35" Type="http://schemas.openxmlformats.org/officeDocument/2006/relationships/image" Target="../media/image432.png"/><Relationship Id="rId8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59.png"/><Relationship Id="rId26" Type="http://schemas.openxmlformats.org/officeDocument/2006/relationships/image" Target="../media/image51.png"/><Relationship Id="rId3" Type="http://schemas.openxmlformats.org/officeDocument/2006/relationships/image" Target="../media/image50.png"/><Relationship Id="rId21" Type="http://schemas.openxmlformats.org/officeDocument/2006/relationships/image" Target="../media/image61.png"/><Relationship Id="rId34" Type="http://schemas.openxmlformats.org/officeDocument/2006/relationships/image" Target="../media/image44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60.png"/><Relationship Id="rId25" Type="http://schemas.openxmlformats.org/officeDocument/2006/relationships/image" Target="../media/image53.png"/><Relationship Id="rId33" Type="http://schemas.openxmlformats.org/officeDocument/2006/relationships/image" Target="../media/image443.png"/><Relationship Id="rId2" Type="http://schemas.openxmlformats.org/officeDocument/2006/relationships/notesSlide" Target="../notesSlides/notesSlide191.xml"/><Relationship Id="rId16" Type="http://schemas.openxmlformats.org/officeDocument/2006/relationships/image" Target="../media/image57.png"/><Relationship Id="rId20" Type="http://schemas.openxmlformats.org/officeDocument/2006/relationships/image" Target="../media/image65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openxmlformats.org/officeDocument/2006/relationships/image" Target="../media/image55.png"/><Relationship Id="rId24" Type="http://schemas.openxmlformats.org/officeDocument/2006/relationships/image" Target="../media/image54.png"/><Relationship Id="rId32" Type="http://schemas.openxmlformats.org/officeDocument/2006/relationships/image" Target="../media/image445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23" Type="http://schemas.openxmlformats.org/officeDocument/2006/relationships/image" Target="../media/image37.png"/><Relationship Id="rId28" Type="http://schemas.openxmlformats.org/officeDocument/2006/relationships/image" Target="../media/image49.png"/><Relationship Id="rId10" Type="http://schemas.openxmlformats.org/officeDocument/2006/relationships/image" Target="../media/image34.png"/><Relationship Id="rId19" Type="http://schemas.openxmlformats.org/officeDocument/2006/relationships/image" Target="../media/image448.png"/><Relationship Id="rId31" Type="http://schemas.openxmlformats.org/officeDocument/2006/relationships/image" Target="../media/image433.png"/><Relationship Id="rId4" Type="http://schemas.openxmlformats.org/officeDocument/2006/relationships/image" Target="../media/image447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Relationship Id="rId22" Type="http://schemas.openxmlformats.org/officeDocument/2006/relationships/image" Target="../media/image56.png"/><Relationship Id="rId27" Type="http://schemas.openxmlformats.org/officeDocument/2006/relationships/image" Target="../media/image44.png"/><Relationship Id="rId30" Type="http://schemas.openxmlformats.org/officeDocument/2006/relationships/image" Target="../media/image436.png"/><Relationship Id="rId35" Type="http://schemas.openxmlformats.org/officeDocument/2006/relationships/image" Target="../media/image432.png"/><Relationship Id="rId8" Type="http://schemas.openxmlformats.org/officeDocument/2006/relationships/image" Target="../media/image6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27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446.png"/><Relationship Id="rId7" Type="http://schemas.openxmlformats.org/officeDocument/2006/relationships/image" Target="../media/image4.png"/><Relationship Id="rId12" Type="http://schemas.openxmlformats.org/officeDocument/2006/relationships/image" Target="../media/image426.pn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192.xml"/><Relationship Id="rId16" Type="http://schemas.openxmlformats.org/officeDocument/2006/relationships/image" Target="../media/image430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75.png"/><Relationship Id="rId15" Type="http://schemas.openxmlformats.org/officeDocument/2006/relationships/image" Target="../media/image429.png"/><Relationship Id="rId23" Type="http://schemas.openxmlformats.org/officeDocument/2006/relationships/image" Target="../media/image450.png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428.png"/><Relationship Id="rId22" Type="http://schemas.openxmlformats.org/officeDocument/2006/relationships/image" Target="../media/image44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1.png"/><Relationship Id="rId18" Type="http://schemas.openxmlformats.org/officeDocument/2006/relationships/image" Target="../media/image211.pn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433.png"/><Relationship Id="rId17" Type="http://schemas.openxmlformats.org/officeDocument/2006/relationships/image" Target="../media/image290.png"/><Relationship Id="rId2" Type="http://schemas.openxmlformats.org/officeDocument/2006/relationships/notesSlide" Target="../notesSlides/notesSlide19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8.png"/><Relationship Id="rId11" Type="http://schemas.openxmlformats.org/officeDocument/2006/relationships/image" Target="../media/image432.png"/><Relationship Id="rId5" Type="http://schemas.openxmlformats.org/officeDocument/2006/relationships/image" Target="../media/image427.png"/><Relationship Id="rId15" Type="http://schemas.openxmlformats.org/officeDocument/2006/relationships/image" Target="../media/image443.png"/><Relationship Id="rId10" Type="http://schemas.openxmlformats.org/officeDocument/2006/relationships/image" Target="../media/image358.png"/><Relationship Id="rId4" Type="http://schemas.openxmlformats.org/officeDocument/2006/relationships/image" Target="../media/image426.png"/><Relationship Id="rId9" Type="http://schemas.openxmlformats.org/officeDocument/2006/relationships/image" Target="../media/image359.png"/><Relationship Id="rId14" Type="http://schemas.openxmlformats.org/officeDocument/2006/relationships/image" Target="../media/image436.png"/></Relationships>
</file>

<file path=ppt/slides/_rels/slide1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78.png"/><Relationship Id="rId26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23.png"/><Relationship Id="rId34" Type="http://schemas.openxmlformats.org/officeDocument/2006/relationships/image" Target="../media/image446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7.png"/><Relationship Id="rId33" Type="http://schemas.openxmlformats.org/officeDocument/2006/relationships/image" Target="../media/image443.png"/><Relationship Id="rId2" Type="http://schemas.openxmlformats.org/officeDocument/2006/relationships/notesSlide" Target="../notesSlides/notesSlide195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6.png"/><Relationship Id="rId32" Type="http://schemas.openxmlformats.org/officeDocument/2006/relationships/image" Target="../media/image44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76.png"/><Relationship Id="rId19" Type="http://schemas.openxmlformats.org/officeDocument/2006/relationships/image" Target="../media/image21.png"/><Relationship Id="rId31" Type="http://schemas.openxmlformats.org/officeDocument/2006/relationships/image" Target="../media/image43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436.png"/><Relationship Id="rId35" Type="http://schemas.openxmlformats.org/officeDocument/2006/relationships/image" Target="../media/image432.png"/><Relationship Id="rId8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78.png"/><Relationship Id="rId26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23.png"/><Relationship Id="rId34" Type="http://schemas.openxmlformats.org/officeDocument/2006/relationships/image" Target="../media/image446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7.png"/><Relationship Id="rId33" Type="http://schemas.openxmlformats.org/officeDocument/2006/relationships/image" Target="../media/image443.png"/><Relationship Id="rId2" Type="http://schemas.openxmlformats.org/officeDocument/2006/relationships/notesSlide" Target="../notesSlides/notesSlide196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6.png"/><Relationship Id="rId32" Type="http://schemas.openxmlformats.org/officeDocument/2006/relationships/image" Target="../media/image44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76.png"/><Relationship Id="rId19" Type="http://schemas.openxmlformats.org/officeDocument/2006/relationships/image" Target="../media/image21.png"/><Relationship Id="rId31" Type="http://schemas.openxmlformats.org/officeDocument/2006/relationships/image" Target="../media/image43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436.png"/><Relationship Id="rId35" Type="http://schemas.openxmlformats.org/officeDocument/2006/relationships/image" Target="../media/image432.png"/><Relationship Id="rId8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59.png"/><Relationship Id="rId26" Type="http://schemas.openxmlformats.org/officeDocument/2006/relationships/image" Target="../media/image51.png"/><Relationship Id="rId3" Type="http://schemas.openxmlformats.org/officeDocument/2006/relationships/image" Target="../media/image50.png"/><Relationship Id="rId21" Type="http://schemas.openxmlformats.org/officeDocument/2006/relationships/image" Target="../media/image61.png"/><Relationship Id="rId34" Type="http://schemas.openxmlformats.org/officeDocument/2006/relationships/image" Target="../media/image453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60.png"/><Relationship Id="rId25" Type="http://schemas.openxmlformats.org/officeDocument/2006/relationships/image" Target="../media/image53.png"/><Relationship Id="rId33" Type="http://schemas.openxmlformats.org/officeDocument/2006/relationships/image" Target="../media/image452.png"/><Relationship Id="rId2" Type="http://schemas.openxmlformats.org/officeDocument/2006/relationships/notesSlide" Target="../notesSlides/notesSlide197.xml"/><Relationship Id="rId16" Type="http://schemas.openxmlformats.org/officeDocument/2006/relationships/image" Target="../media/image57.png"/><Relationship Id="rId20" Type="http://schemas.openxmlformats.org/officeDocument/2006/relationships/image" Target="../media/image45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8.png"/><Relationship Id="rId11" Type="http://schemas.openxmlformats.org/officeDocument/2006/relationships/image" Target="../media/image55.png"/><Relationship Id="rId24" Type="http://schemas.openxmlformats.org/officeDocument/2006/relationships/image" Target="../media/image54.png"/><Relationship Id="rId32" Type="http://schemas.openxmlformats.org/officeDocument/2006/relationships/image" Target="../media/image451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23" Type="http://schemas.openxmlformats.org/officeDocument/2006/relationships/image" Target="../media/image65.png"/><Relationship Id="rId28" Type="http://schemas.openxmlformats.org/officeDocument/2006/relationships/image" Target="../media/image49.png"/><Relationship Id="rId10" Type="http://schemas.openxmlformats.org/officeDocument/2006/relationships/image" Target="../media/image34.png"/><Relationship Id="rId19" Type="http://schemas.openxmlformats.org/officeDocument/2006/relationships/image" Target="../media/image31.png"/><Relationship Id="rId31" Type="http://schemas.openxmlformats.org/officeDocument/2006/relationships/image" Target="../media/image433.png"/><Relationship Id="rId4" Type="http://schemas.openxmlformats.org/officeDocument/2006/relationships/image" Target="../media/image447.png"/><Relationship Id="rId9" Type="http://schemas.openxmlformats.org/officeDocument/2006/relationships/image" Target="../media/image41.png"/><Relationship Id="rId14" Type="http://schemas.openxmlformats.org/officeDocument/2006/relationships/image" Target="../media/image36.png"/><Relationship Id="rId22" Type="http://schemas.openxmlformats.org/officeDocument/2006/relationships/image" Target="../media/image56.png"/><Relationship Id="rId27" Type="http://schemas.openxmlformats.org/officeDocument/2006/relationships/image" Target="../media/image44.png"/><Relationship Id="rId30" Type="http://schemas.openxmlformats.org/officeDocument/2006/relationships/image" Target="../media/image436.png"/><Relationship Id="rId35" Type="http://schemas.openxmlformats.org/officeDocument/2006/relationships/image" Target="../media/image454.png"/><Relationship Id="rId8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8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2.pn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35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8.png"/><Relationship Id="rId11" Type="http://schemas.openxmlformats.org/officeDocument/2006/relationships/image" Target="../media/image359.png"/><Relationship Id="rId5" Type="http://schemas.openxmlformats.org/officeDocument/2006/relationships/image" Target="../media/image427.png"/><Relationship Id="rId10" Type="http://schemas.openxmlformats.org/officeDocument/2006/relationships/image" Target="../media/image2.png"/><Relationship Id="rId4" Type="http://schemas.openxmlformats.org/officeDocument/2006/relationships/image" Target="../media/image426.png"/><Relationship Id="rId9" Type="http://schemas.openxmlformats.org/officeDocument/2006/relationships/image" Target="../media/image8.png"/><Relationship Id="rId14" Type="http://schemas.openxmlformats.org/officeDocument/2006/relationships/image" Target="../media/image43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2.pn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35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8.png"/><Relationship Id="rId11" Type="http://schemas.openxmlformats.org/officeDocument/2006/relationships/image" Target="../media/image359.png"/><Relationship Id="rId5" Type="http://schemas.openxmlformats.org/officeDocument/2006/relationships/image" Target="../media/image427.png"/><Relationship Id="rId10" Type="http://schemas.openxmlformats.org/officeDocument/2006/relationships/image" Target="../media/image2.png"/><Relationship Id="rId4" Type="http://schemas.openxmlformats.org/officeDocument/2006/relationships/image" Target="../media/image426.png"/><Relationship Id="rId9" Type="http://schemas.openxmlformats.org/officeDocument/2006/relationships/image" Target="../media/image8.png"/><Relationship Id="rId14" Type="http://schemas.openxmlformats.org/officeDocument/2006/relationships/image" Target="../media/image4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54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5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hyperlink" Target="http://arty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76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77.png"/><Relationship Id="rId34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6.png"/><Relationship Id="rId5" Type="http://schemas.openxmlformats.org/officeDocument/2006/relationships/image" Target="../media/image75.png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hyperlink" Target="http://arty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76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77.png"/><Relationship Id="rId34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3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32" Type="http://schemas.openxmlformats.org/officeDocument/2006/relationships/image" Target="../media/image26.png"/><Relationship Id="rId5" Type="http://schemas.openxmlformats.org/officeDocument/2006/relationships/image" Target="../media/image75.png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hyperlink" Target="http://arty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9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hyperlink" Target="http://arty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26.png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22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84.png"/><Relationship Id="rId10" Type="http://schemas.openxmlformats.org/officeDocument/2006/relationships/image" Target="../media/image17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a19dddab3_0_45"/>
          <p:cNvSpPr/>
          <p:nvPr/>
        </p:nvSpPr>
        <p:spPr>
          <a:xfrm>
            <a:off x="11550924" y="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fa19dddab3_0_4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fa19dddab3_0_45"/>
          <p:cNvSpPr/>
          <p:nvPr/>
        </p:nvSpPr>
        <p:spPr>
          <a:xfrm>
            <a:off x="601625" y="606325"/>
            <a:ext cx="10941300" cy="4191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sp>
        <p:nvSpPr>
          <p:cNvPr id="286" name="Google Shape;286;gfa19dddab3_0_45"/>
          <p:cNvSpPr/>
          <p:nvPr/>
        </p:nvSpPr>
        <p:spPr>
          <a:xfrm>
            <a:off x="911603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fa19dddab3_0_45"/>
          <p:cNvSpPr/>
          <p:nvPr/>
        </p:nvSpPr>
        <p:spPr>
          <a:xfrm>
            <a:off x="3838905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fa19dddab3_0_45"/>
          <p:cNvSpPr/>
          <p:nvPr/>
        </p:nvSpPr>
        <p:spPr>
          <a:xfrm>
            <a:off x="6933472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fa19dddab3_0_45"/>
          <p:cNvSpPr/>
          <p:nvPr/>
        </p:nvSpPr>
        <p:spPr>
          <a:xfrm>
            <a:off x="9581998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fa19dddab3_0_45"/>
          <p:cNvSpPr/>
          <p:nvPr/>
        </p:nvSpPr>
        <p:spPr>
          <a:xfrm>
            <a:off x="911603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fa19dddab3_0_45"/>
          <p:cNvSpPr/>
          <p:nvPr/>
        </p:nvSpPr>
        <p:spPr>
          <a:xfrm>
            <a:off x="3838905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fa19dddab3_0_45"/>
          <p:cNvSpPr/>
          <p:nvPr/>
        </p:nvSpPr>
        <p:spPr>
          <a:xfrm>
            <a:off x="6933472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fa19dddab3_0_45"/>
          <p:cNvSpPr/>
          <p:nvPr/>
        </p:nvSpPr>
        <p:spPr>
          <a:xfrm>
            <a:off x="9581998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fa19dddab3_0_45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888" y="463807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fa19dddab3_0_4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3604" y="1951244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fa19dddab3_0_45"/>
          <p:cNvSpPr/>
          <p:nvPr/>
        </p:nvSpPr>
        <p:spPr>
          <a:xfrm>
            <a:off x="935517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dirty="0"/>
          </a:p>
        </p:txBody>
      </p:sp>
      <p:sp>
        <p:nvSpPr>
          <p:cNvPr id="297" name="Google Shape;297;gfa19dddab3_0_45"/>
          <p:cNvSpPr/>
          <p:nvPr/>
        </p:nvSpPr>
        <p:spPr>
          <a:xfrm>
            <a:off x="3846604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dirty="0"/>
          </a:p>
        </p:txBody>
      </p:sp>
      <p:sp>
        <p:nvSpPr>
          <p:cNvPr id="298" name="Google Shape;298;gfa19dddab3_0_45"/>
          <p:cNvSpPr/>
          <p:nvPr/>
        </p:nvSpPr>
        <p:spPr>
          <a:xfrm>
            <a:off x="935517" y="5997954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gfa19dddab3_0_45"/>
          <p:cNvSpPr/>
          <p:nvPr/>
        </p:nvSpPr>
        <p:spPr>
          <a:xfrm>
            <a:off x="6918075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Card</a:t>
            </a:r>
            <a:endParaRPr dirty="0"/>
          </a:p>
        </p:txBody>
      </p:sp>
      <p:sp>
        <p:nvSpPr>
          <p:cNvPr id="300" name="Google Shape;300;gfa19dddab3_0_45"/>
          <p:cNvSpPr/>
          <p:nvPr/>
        </p:nvSpPr>
        <p:spPr>
          <a:xfrm>
            <a:off x="9543506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 dirty="0"/>
          </a:p>
        </p:txBody>
      </p:sp>
      <p:sp>
        <p:nvSpPr>
          <p:cNvPr id="301" name="Google Shape;301;gfa19dddab3_0_45"/>
          <p:cNvSpPr/>
          <p:nvPr/>
        </p:nvSpPr>
        <p:spPr>
          <a:xfrm>
            <a:off x="3838905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Subjects</a:t>
            </a:r>
            <a:endParaRPr dirty="0"/>
          </a:p>
        </p:txBody>
      </p:sp>
      <p:sp>
        <p:nvSpPr>
          <p:cNvPr id="302" name="Google Shape;302;gfa19dddab3_0_45"/>
          <p:cNvSpPr/>
          <p:nvPr/>
        </p:nvSpPr>
        <p:spPr>
          <a:xfrm>
            <a:off x="6933472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dirty="0"/>
          </a:p>
        </p:txBody>
      </p:sp>
      <p:sp>
        <p:nvSpPr>
          <p:cNvPr id="303" name="Google Shape;303;gfa19dddab3_0_45"/>
          <p:cNvSpPr/>
          <p:nvPr/>
        </p:nvSpPr>
        <p:spPr>
          <a:xfrm>
            <a:off x="9581998" y="5915201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dirty="0"/>
          </a:p>
        </p:txBody>
      </p:sp>
      <p:pic>
        <p:nvPicPr>
          <p:cNvPr id="304" name="Google Shape;304;gfa19dddab3_0_4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6222" y="2086843"/>
            <a:ext cx="916516" cy="9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fa19dddab3_0_45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-7440" t="-7440" r="7439" b="7439"/>
          <a:stretch/>
        </p:blipFill>
        <p:spPr>
          <a:xfrm>
            <a:off x="1286700" y="470319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fa19dddab3_0_45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fa19dddab3_0_45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fa19dddab3_0_45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fa19dddab3_0_45" descr="Shape, 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83572" y="5542769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fa19dddab3_0_45"/>
          <p:cNvSpPr/>
          <p:nvPr/>
        </p:nvSpPr>
        <p:spPr>
          <a:xfrm rot="5400000">
            <a:off x="5621000" y="-5882764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fa19dddab3_0_45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dirty="0"/>
          </a:p>
        </p:txBody>
      </p:sp>
      <p:pic>
        <p:nvPicPr>
          <p:cNvPr id="312" name="Google Shape;312;gfa19dddab3_0_45" descr="Home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fa19dddab3_0_45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fa19dddab3_0_45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 dirty="0"/>
          </a:p>
        </p:txBody>
      </p:sp>
      <p:pic>
        <p:nvPicPr>
          <p:cNvPr id="315" name="Google Shape;315;gfa19dddab3_0_45" descr="Help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fa19dddab3_0_45" descr="Close outlin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fa19dddab3_0_45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 dirty="0"/>
          </a:p>
        </p:txBody>
      </p:sp>
      <p:sp>
        <p:nvSpPr>
          <p:cNvPr id="318" name="Google Shape;318;gfa19dddab3_0_45"/>
          <p:cNvSpPr/>
          <p:nvPr/>
        </p:nvSpPr>
        <p:spPr>
          <a:xfrm>
            <a:off x="3311097" y="54735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 dirty="0"/>
          </a:p>
        </p:txBody>
      </p:sp>
      <p:sp>
        <p:nvSpPr>
          <p:cNvPr id="319" name="Google Shape;319;gfa19dddab3_0_45"/>
          <p:cNvSpPr/>
          <p:nvPr/>
        </p:nvSpPr>
        <p:spPr>
          <a:xfrm>
            <a:off x="5950617" y="54735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dirty="0"/>
          </a:p>
        </p:txBody>
      </p:sp>
      <p:sp>
        <p:nvSpPr>
          <p:cNvPr id="320" name="Google Shape;320;gfa19dddab3_0_45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 dirty="0"/>
          </a:p>
        </p:txBody>
      </p:sp>
      <p:sp>
        <p:nvSpPr>
          <p:cNvPr id="321" name="Google Shape;321;gfa19dddab3_0_45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 dirty="0"/>
          </a:p>
        </p:txBody>
      </p:sp>
      <p:pic>
        <p:nvPicPr>
          <p:cNvPr id="322" name="Google Shape;322;gfa19dddab3_0_45" descr="Office worker femal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fa19dddab3_0_45" descr="Checklist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33227" y="6730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fa19dddab3_0_45" descr="Storytelling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fa19dddab3_0_45" descr="Unlock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fa19dddab3_0_45" descr="Work from home desk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29517" y="475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fa19dddab3_0_45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fa19dddab3_0_45" descr="Ico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fa19dddab3_0_45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fa19dddab3_0_45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fa19dddab3_0_45" descr="A picture containing text, sign, outdoor, pole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fa19dddab3_0_45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fa19dddab3_0_45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fa19dddab3_0_45" descr="A picture containing text, clock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fa19dddab3_0_45" descr="Text, 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fa19dddab3_0_45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fa19dddab3_0_45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fa19dddab3_0_45" descr="Icon&#10;&#10;Description automatically generated with medium confidenc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fa19dddab3_0_45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fa19dddab3_0_45"/>
          <p:cNvSpPr txBox="1"/>
          <p:nvPr/>
        </p:nvSpPr>
        <p:spPr>
          <a:xfrm>
            <a:off x="1528575" y="1154499"/>
            <a:ext cx="2779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"/>
          <p:cNvGrpSpPr/>
          <p:nvPr/>
        </p:nvGrpSpPr>
        <p:grpSpPr>
          <a:xfrm>
            <a:off x="814900" y="423775"/>
            <a:ext cx="12192000" cy="6858000"/>
            <a:chOff x="0" y="0"/>
            <a:chExt cx="12192000" cy="6858000"/>
          </a:xfrm>
        </p:grpSpPr>
        <p:sp>
          <p:nvSpPr>
            <p:cNvPr id="540" name="Google Shape;540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3429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2741053" y="207672"/>
              <a:ext cx="6709893" cy="6442656"/>
            </a:xfrm>
            <a:prstGeom prst="ellipse">
              <a:avLst/>
            </a:prstGeom>
            <a:solidFill>
              <a:srgbClr val="7030A0">
                <a:alpha val="43921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3429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3811073" y="1859788"/>
              <a:ext cx="4673600" cy="491066"/>
            </a:xfrm>
            <a:prstGeom prst="roundRect">
              <a:avLst>
                <a:gd name="adj" fmla="val 16667"/>
              </a:avLst>
            </a:prstGeom>
            <a:solidFill>
              <a:srgbClr val="7030A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546100" algn="ctr" rtl="0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5000"/>
                <a:buFont typeface="Calibri"/>
                <a:buChar char="●"/>
              </a:pPr>
              <a:r>
                <a:rPr lang="en-US" sz="5000" b="1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Welc ome back!</a:t>
              </a:r>
              <a:endParaRPr/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4792134" y="2781538"/>
              <a:ext cx="3183467" cy="491066"/>
            </a:xfrm>
            <a:prstGeom prst="roundRect">
              <a:avLst>
                <a:gd name="adj" fmla="val 16667"/>
              </a:avLst>
            </a:prstGeom>
            <a:solidFill>
              <a:srgbClr val="7030A0">
                <a:alpha val="0"/>
              </a:srgbClr>
            </a:solidFill>
            <a:ln w="12700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4064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Char char="●"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masuum</a:t>
              </a: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4792134" y="3408949"/>
              <a:ext cx="3200401" cy="491066"/>
            </a:xfrm>
            <a:prstGeom prst="roundRect">
              <a:avLst>
                <a:gd name="adj" fmla="val 16667"/>
              </a:avLst>
            </a:prstGeom>
            <a:solidFill>
              <a:srgbClr val="7030A0">
                <a:alpha val="0"/>
              </a:srgbClr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4064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Char char="●"/>
              </a:pP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4199469" y="2770834"/>
              <a:ext cx="541866" cy="491066"/>
            </a:xfrm>
            <a:prstGeom prst="roundRect">
              <a:avLst>
                <a:gd name="adj" fmla="val 16667"/>
              </a:avLst>
            </a:prstGeom>
            <a:blipFill rotWithShape="1">
              <a:blip r:embed="rId4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4064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Char char="●"/>
              </a:pP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4199469" y="3408949"/>
              <a:ext cx="541866" cy="491066"/>
            </a:xfrm>
            <a:prstGeom prst="roundRect">
              <a:avLst>
                <a:gd name="adj" fmla="val 16667"/>
              </a:avLst>
            </a:prstGeom>
            <a:blipFill rotWithShape="1">
              <a:blip r:embed="rId5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4064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Char char="●"/>
              </a:pPr>
              <a:endPara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4792134" y="4580465"/>
              <a:ext cx="3200401" cy="491066"/>
            </a:xfrm>
            <a:prstGeom prst="roundRect">
              <a:avLst>
                <a:gd name="adj" fmla="val 16667"/>
              </a:avLst>
            </a:prstGeom>
            <a:solidFill>
              <a:srgbClr val="7030A0">
                <a:alpha val="0"/>
              </a:srgbClr>
            </a:solidFill>
            <a:ln w="12700" cap="flat" cmpd="sng">
              <a:solidFill>
                <a:srgbClr val="1F38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4064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Char char="●"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SIGN IN</a:t>
              </a:r>
              <a:endParaRPr/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5655734" y="5033670"/>
              <a:ext cx="1456266" cy="491066"/>
            </a:xfrm>
            <a:prstGeom prst="roundRect">
              <a:avLst>
                <a:gd name="adj" fmla="val 16667"/>
              </a:avLst>
            </a:prstGeom>
            <a:solidFill>
              <a:srgbClr val="7030A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35560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●"/>
              </a:pPr>
              <a:r>
                <a:rPr lang="en-US" sz="20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Cancel</a:t>
              </a:r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11839d5371c_0_155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1" name="Google Shape;3331;g11839d5371c_0_155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2" name="Google Shape;3332;g11839d5371c_0_155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g11839d5371c_0_155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4" name="Google Shape;3334;g11839d5371c_0_155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5" name="Google Shape;3335;g11839d5371c_0_155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g11839d5371c_0_155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7" name="Google Shape;3337;g11839d5371c_0_155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g11839d5371c_0_155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9" name="Google Shape;3339;g11839d5371c_0_155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g11839d5371c_0_155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g11839d5371c_0_155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g11839d5371c_0_155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g11839d5371c_0_155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g11839d5371c_0_155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5" name="Google Shape;3345;g11839d5371c_0_155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g11839d5371c_0_155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g11839d5371c_0_155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8" name="Google Shape;3348;g11839d5371c_0_155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9" name="Google Shape;3349;g11839d5371c_0_155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0" name="Google Shape;3350;g11839d5371c_0_155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1" name="Google Shape;3351;g11839d5371c_0_155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2" name="Google Shape;3352;g11839d5371c_0_155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g11839d5371c_0_155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g11839d5371c_0_155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g11839d5371c_0_155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g11839d5371c_0_155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g11839d5371c_0_155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8" name="Google Shape;3358;g11839d5371c_0_155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9" name="Google Shape;3359;g11839d5371c_0_155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0" name="Google Shape;3360;g11839d5371c_0_155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1" name="Google Shape;3361;g11839d5371c_0_155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g11839d5371c_0_155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g11839d5371c_0_155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g11839d5371c_0_155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g11839d5371c_0_155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6" name="Google Shape;3366;g11839d5371c_0_155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Google Shape;3367;g11839d5371c_0_155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8" name="Google Shape;3368;g11839d5371c_0_155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9" name="Google Shape;3369;g11839d5371c_0_155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g11839d5371c_0_155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71" name="Google Shape;3371;g11839d5371c_0_155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72" name="Google Shape;3372;g11839d5371c_0_155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g11839d5371c_0_155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g11839d5371c_0_155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5" name="Google Shape;3375;g11839d5371c_0_155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6" name="Google Shape;3376;g11839d5371c_0_155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7" name="Google Shape;3377;g11839d5371c_0_155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11839d5371c_0_206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3" name="Google Shape;3383;g11839d5371c_0_206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84" name="Google Shape;3384;g11839d5371c_0_206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g11839d5371c_0_206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6" name="Google Shape;3386;g11839d5371c_0_206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87" name="Google Shape;3387;g11839d5371c_0_206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g11839d5371c_0_206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9" name="Google Shape;3389;g11839d5371c_0_206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Google Shape;3390;g11839d5371c_0_206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91" name="Google Shape;3391;g11839d5371c_0_206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g11839d5371c_0_206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g11839d5371c_0_206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Google Shape;3394;g11839d5371c_0_206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g11839d5371c_0_206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g11839d5371c_0_206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g11839d5371c_0_206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g11839d5371c_0_206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g11839d5371c_0_206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0" name="Google Shape;3400;g11839d5371c_0_206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1839d5371c_0_206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2" name="Google Shape;3402;g11839d5371c_0_206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403" name="Google Shape;3403;g11839d5371c_0_206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4" name="Google Shape;3404;g11839d5371c_0_206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5" name="Google Shape;3405;g11839d5371c_0_206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g11839d5371c_0_206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g11839d5371c_0_206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g11839d5371c_0_206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g11839d5371c_0_206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0" name="Google Shape;3410;g11839d5371c_0_206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g11839d5371c_0_206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g11839d5371c_0_206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413" name="Google Shape;3413;g11839d5371c_0_206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g11839d5371c_0_206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g11839d5371c_0_206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g11839d5371c_0_206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g11839d5371c_0_206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8" name="Google Shape;3418;g11839d5371c_0_206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9" name="Google Shape;3419;g11839d5371c_0_206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Google Shape;3420;g11839d5371c_0_206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1" name="Google Shape;3421;g11839d5371c_0_206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2" name="Google Shape;3422;g11839d5371c_0_206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3" name="Google Shape;3423;g11839d5371c_0_206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4" name="Google Shape;3424;g11839d5371c_0_206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g11839d5371c_0_206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Google Shape;3426;g11839d5371c_0_206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g11839d5371c_0_206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g11839d5371c_0_206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9" name="Google Shape;3429;g11839d5371c_0_206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11839d5371c_0_257"/>
          <p:cNvSpPr/>
          <p:nvPr/>
        </p:nvSpPr>
        <p:spPr>
          <a:xfrm>
            <a:off x="1201479" y="74428"/>
            <a:ext cx="9558600" cy="6219900"/>
          </a:xfrm>
          <a:prstGeom prst="roundRect">
            <a:avLst>
              <a:gd name="adj" fmla="val 249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5" name="Google Shape;3435;g11839d5371c_0_257"/>
          <p:cNvSpPr/>
          <p:nvPr/>
        </p:nvSpPr>
        <p:spPr>
          <a:xfrm>
            <a:off x="6596916" y="563526"/>
            <a:ext cx="3482700" cy="421200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Employment Record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g11839d5371c_0_257"/>
          <p:cNvSpPr/>
          <p:nvPr/>
        </p:nvSpPr>
        <p:spPr>
          <a:xfrm>
            <a:off x="6596916" y="1674192"/>
            <a:ext cx="13338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Name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g11839d5371c_0_257"/>
          <p:cNvSpPr/>
          <p:nvPr/>
        </p:nvSpPr>
        <p:spPr>
          <a:xfrm>
            <a:off x="6609914" y="3035596"/>
            <a:ext cx="3482700" cy="421200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g11839d5371c_0_257"/>
          <p:cNvSpPr/>
          <p:nvPr/>
        </p:nvSpPr>
        <p:spPr>
          <a:xfrm>
            <a:off x="6911170" y="2482703"/>
            <a:ext cx="3482700" cy="421200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g11839d5371c_0_257"/>
          <p:cNvSpPr/>
          <p:nvPr/>
        </p:nvSpPr>
        <p:spPr>
          <a:xfrm>
            <a:off x="6611757" y="2685405"/>
            <a:ext cx="13338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g11839d5371c_0_257"/>
          <p:cNvSpPr/>
          <p:nvPr/>
        </p:nvSpPr>
        <p:spPr>
          <a:xfrm>
            <a:off x="6641289" y="3488600"/>
            <a:ext cx="23742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Duration:            From :__________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g11839d5371c_0_257"/>
          <p:cNvSpPr/>
          <p:nvPr/>
        </p:nvSpPr>
        <p:spPr>
          <a:xfrm>
            <a:off x="9015562" y="3483283"/>
            <a:ext cx="10641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:________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Google Shape;3442;g11839d5371c_0_257"/>
          <p:cNvSpPr txBox="1"/>
          <p:nvPr/>
        </p:nvSpPr>
        <p:spPr>
          <a:xfrm>
            <a:off x="7930845" y="3768696"/>
            <a:ext cx="62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g11839d5371c_0_257"/>
          <p:cNvSpPr txBox="1"/>
          <p:nvPr/>
        </p:nvSpPr>
        <p:spPr>
          <a:xfrm>
            <a:off x="9069571" y="3794732"/>
            <a:ext cx="117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Google Shape;3444;g11839d5371c_0_257"/>
          <p:cNvSpPr/>
          <p:nvPr/>
        </p:nvSpPr>
        <p:spPr>
          <a:xfrm>
            <a:off x="8904979" y="3882217"/>
            <a:ext cx="164700" cy="164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Google Shape;3445;g11839d5371c_0_257"/>
          <p:cNvSpPr txBox="1"/>
          <p:nvPr/>
        </p:nvSpPr>
        <p:spPr>
          <a:xfrm>
            <a:off x="6656351" y="3791779"/>
            <a:ext cx="117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f94586e95b_2_605"/>
          <p:cNvSpPr/>
          <p:nvPr/>
        </p:nvSpPr>
        <p:spPr>
          <a:xfrm>
            <a:off x="1201479" y="74428"/>
            <a:ext cx="9558669" cy="6220046"/>
          </a:xfrm>
          <a:prstGeom prst="roundRect">
            <a:avLst>
              <a:gd name="adj" fmla="val 249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gf94586e95b_2_605"/>
          <p:cNvSpPr/>
          <p:nvPr/>
        </p:nvSpPr>
        <p:spPr>
          <a:xfrm>
            <a:off x="6596916" y="563526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Employment Record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f94586e95b_2_605"/>
          <p:cNvSpPr/>
          <p:nvPr/>
        </p:nvSpPr>
        <p:spPr>
          <a:xfrm>
            <a:off x="6596916" y="1674192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Name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f94586e95b_2_605"/>
          <p:cNvSpPr/>
          <p:nvPr/>
        </p:nvSpPr>
        <p:spPr>
          <a:xfrm>
            <a:off x="6609914" y="3035596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Google Shape;3454;gf94586e95b_2_605"/>
          <p:cNvSpPr/>
          <p:nvPr/>
        </p:nvSpPr>
        <p:spPr>
          <a:xfrm>
            <a:off x="6911170" y="2482703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Google Shape;3455;gf94586e95b_2_605"/>
          <p:cNvSpPr/>
          <p:nvPr/>
        </p:nvSpPr>
        <p:spPr>
          <a:xfrm>
            <a:off x="6611757" y="2685405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gf94586e95b_2_605"/>
          <p:cNvSpPr/>
          <p:nvPr/>
        </p:nvSpPr>
        <p:spPr>
          <a:xfrm>
            <a:off x="6641289" y="3488600"/>
            <a:ext cx="2374273" cy="20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Duration:            From :__________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gf94586e95b_2_605"/>
          <p:cNvSpPr/>
          <p:nvPr/>
        </p:nvSpPr>
        <p:spPr>
          <a:xfrm>
            <a:off x="9015562" y="3483283"/>
            <a:ext cx="1064103" cy="2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:________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gf94586e95b_2_605"/>
          <p:cNvSpPr txBox="1"/>
          <p:nvPr/>
        </p:nvSpPr>
        <p:spPr>
          <a:xfrm>
            <a:off x="7930845" y="3768696"/>
            <a:ext cx="6225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f94586e95b_2_605"/>
          <p:cNvSpPr txBox="1"/>
          <p:nvPr/>
        </p:nvSpPr>
        <p:spPr>
          <a:xfrm>
            <a:off x="9069571" y="3794732"/>
            <a:ext cx="11744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f94586e95b_2_605"/>
          <p:cNvSpPr/>
          <p:nvPr/>
        </p:nvSpPr>
        <p:spPr>
          <a:xfrm>
            <a:off x="8904979" y="3882217"/>
            <a:ext cx="164592" cy="16459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1" name="Google Shape;3461;gf94586e95b_2_605"/>
          <p:cNvSpPr txBox="1"/>
          <p:nvPr/>
        </p:nvSpPr>
        <p:spPr>
          <a:xfrm>
            <a:off x="6656351" y="3791779"/>
            <a:ext cx="11744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f94586e95b_2_620"/>
          <p:cNvSpPr/>
          <p:nvPr/>
        </p:nvSpPr>
        <p:spPr>
          <a:xfrm>
            <a:off x="1467293" y="170120"/>
            <a:ext cx="9431079" cy="5943601"/>
          </a:xfrm>
          <a:prstGeom prst="roundRect">
            <a:avLst>
              <a:gd name="adj" fmla="val 4921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7" name="Google Shape;3467;gf94586e95b_2_620"/>
          <p:cNvSpPr/>
          <p:nvPr/>
        </p:nvSpPr>
        <p:spPr>
          <a:xfrm>
            <a:off x="2842436" y="944527"/>
            <a:ext cx="1803991" cy="4802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8" name="Google Shape;3468;gf94586e95b_2_6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2436" y="390657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3469" name="Google Shape;3469;gf94586e95b_2_620"/>
          <p:cNvSpPr/>
          <p:nvPr/>
        </p:nvSpPr>
        <p:spPr>
          <a:xfrm>
            <a:off x="1940440" y="2537458"/>
            <a:ext cx="1803991" cy="333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0" name="Google Shape;3470;gf94586e95b_2_620"/>
          <p:cNvSpPr/>
          <p:nvPr/>
        </p:nvSpPr>
        <p:spPr>
          <a:xfrm>
            <a:off x="1823481" y="314192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1" name="Google Shape;3471;gf94586e95b_2_620"/>
          <p:cNvSpPr/>
          <p:nvPr/>
        </p:nvSpPr>
        <p:spPr>
          <a:xfrm>
            <a:off x="1901453" y="369109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2" name="Google Shape;3472;gf94586e95b_2_620"/>
          <p:cNvSpPr/>
          <p:nvPr/>
        </p:nvSpPr>
        <p:spPr>
          <a:xfrm>
            <a:off x="3744431" y="370013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3" name="Google Shape;3473;gf94586e95b_2_620"/>
          <p:cNvSpPr/>
          <p:nvPr/>
        </p:nvSpPr>
        <p:spPr>
          <a:xfrm>
            <a:off x="1901452" y="434074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4" name="Google Shape;3474;gf94586e95b_2_620"/>
          <p:cNvSpPr/>
          <p:nvPr/>
        </p:nvSpPr>
        <p:spPr>
          <a:xfrm>
            <a:off x="2803447" y="5002618"/>
            <a:ext cx="1803991" cy="287080"/>
          </a:xfrm>
          <a:prstGeom prst="rect">
            <a:avLst/>
          </a:prstGeom>
          <a:solidFill>
            <a:srgbClr val="4776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gf94586e95b_2_620"/>
          <p:cNvSpPr/>
          <p:nvPr/>
        </p:nvSpPr>
        <p:spPr>
          <a:xfrm>
            <a:off x="4518837" y="5002618"/>
            <a:ext cx="1155401" cy="287080"/>
          </a:xfrm>
          <a:prstGeom prst="rect">
            <a:avLst/>
          </a:prstGeom>
          <a:solidFill>
            <a:srgbClr val="4776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Google Shape;3476;gf94586e95b_2_620"/>
          <p:cNvSpPr/>
          <p:nvPr/>
        </p:nvSpPr>
        <p:spPr>
          <a:xfrm>
            <a:off x="4481834" y="5063862"/>
            <a:ext cx="164592" cy="16459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7" name="Google Shape;3477;gf94586e95b_2_620"/>
          <p:cNvSpPr/>
          <p:nvPr/>
        </p:nvSpPr>
        <p:spPr>
          <a:xfrm>
            <a:off x="1823481" y="5002618"/>
            <a:ext cx="1155401" cy="287080"/>
          </a:xfrm>
          <a:prstGeom prst="rect">
            <a:avLst/>
          </a:prstGeom>
          <a:solidFill>
            <a:srgbClr val="4776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Back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" name="Google Shape;3482;gf94586e95b_2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4138" y="1064231"/>
            <a:ext cx="7447619" cy="24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gf94586e95b_2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0286" y="3890454"/>
            <a:ext cx="7428571" cy="22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Google Shape;3484;gf94586e95b_2_635" descr="Text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3143" y="0"/>
            <a:ext cx="66008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9" name="Google Shape;3489;gf94586e95b_2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030" y="1286619"/>
            <a:ext cx="7504762" cy="19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Google Shape;3490;gf94586e95b_2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792" y="4055539"/>
            <a:ext cx="7400000" cy="2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Google Shape;3491;gf94586e95b_2_64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072" y="3216402"/>
            <a:ext cx="2148840" cy="6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f94586e95b_2_641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12278" y="5953063"/>
            <a:ext cx="3080266" cy="6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Google Shape;3493;gf94586e95b_2_641" descr="Graphical user interface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15100" y="5914177"/>
            <a:ext cx="1950620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Google Shape;3494;gf94586e95b_2_641" descr="A picture containing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2971" y="5914177"/>
            <a:ext cx="2210205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gf94586e95b_2_641" descr="Text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3466" y="3204697"/>
            <a:ext cx="2284373" cy="67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Google Shape;3496;gf94586e95b_2_641" descr="Text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37942" y="3213480"/>
            <a:ext cx="2284374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f94586e95b_2_641" descr="A picture containing indoor, toy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43991" y="70770"/>
            <a:ext cx="1290546" cy="9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Google Shape;3498;gf94586e95b_2_6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57102" y="322283"/>
            <a:ext cx="71342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Google Shape;3499;gf94586e95b_2_6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287201" y="37078"/>
            <a:ext cx="1290546" cy="3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f94586e95b_2_655"/>
          <p:cNvSpPr/>
          <p:nvPr/>
        </p:nvSpPr>
        <p:spPr>
          <a:xfrm>
            <a:off x="2339545" y="2141620"/>
            <a:ext cx="1251284" cy="1130968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gf94586e95b_2_655"/>
          <p:cNvSpPr/>
          <p:nvPr/>
        </p:nvSpPr>
        <p:spPr>
          <a:xfrm>
            <a:off x="5291767" y="2111543"/>
            <a:ext cx="1251284" cy="1130968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6" name="Google Shape;3506;gf94586e95b_2_655"/>
          <p:cNvSpPr/>
          <p:nvPr/>
        </p:nvSpPr>
        <p:spPr>
          <a:xfrm>
            <a:off x="5291767" y="4261186"/>
            <a:ext cx="1251284" cy="1130968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f94586e95b_2_6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302" y="1211689"/>
            <a:ext cx="7533333" cy="20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f94586e95b_2_6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199" y="4284229"/>
            <a:ext cx="7495238" cy="1752381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f94586e95b_2_655"/>
          <p:cNvSpPr/>
          <p:nvPr/>
        </p:nvSpPr>
        <p:spPr>
          <a:xfrm>
            <a:off x="3590829" y="3349946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Staff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gf94586e95b_2_655"/>
          <p:cNvSpPr/>
          <p:nvPr/>
        </p:nvSpPr>
        <p:spPr>
          <a:xfrm>
            <a:off x="3590828" y="702354"/>
            <a:ext cx="4386109" cy="486292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Welcome </a:t>
            </a:r>
            <a:r>
              <a:rPr lang="en-US" sz="25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to App Selection 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1" name="Google Shape;3511;gf94586e95b_2_655" descr="Gaug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0790" y="-7514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gf94586e95b_2_655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8944" y="702354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513" name="Google Shape;3513;gf94586e95b_2_655"/>
          <p:cNvSpPr/>
          <p:nvPr/>
        </p:nvSpPr>
        <p:spPr>
          <a:xfrm>
            <a:off x="5147768" y="3349946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Stock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gf94586e95b_2_655"/>
          <p:cNvSpPr/>
          <p:nvPr/>
        </p:nvSpPr>
        <p:spPr>
          <a:xfrm>
            <a:off x="6704707" y="3349946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Store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gf94586e95b_2_655"/>
          <p:cNvSpPr/>
          <p:nvPr/>
        </p:nvSpPr>
        <p:spPr>
          <a:xfrm>
            <a:off x="3590828" y="5846377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Hotel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gf94586e95b_2_655"/>
          <p:cNvSpPr/>
          <p:nvPr/>
        </p:nvSpPr>
        <p:spPr>
          <a:xfrm>
            <a:off x="5147767" y="5846377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Edu.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gf94586e95b_2_655"/>
          <p:cNvSpPr/>
          <p:nvPr/>
        </p:nvSpPr>
        <p:spPr>
          <a:xfrm>
            <a:off x="6704706" y="5846377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POS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8" name="Google Shape;3518;gf94586e95b_2_655" descr="All In One Compute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6642" y="-57545"/>
            <a:ext cx="1394750" cy="155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f94586e95b_2_673"/>
          <p:cNvSpPr/>
          <p:nvPr/>
        </p:nvSpPr>
        <p:spPr>
          <a:xfrm>
            <a:off x="2057402" y="1703630"/>
            <a:ext cx="7238040" cy="3854960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Google Shape;3524;gf94586e95b_2_673"/>
          <p:cNvSpPr/>
          <p:nvPr/>
        </p:nvSpPr>
        <p:spPr>
          <a:xfrm>
            <a:off x="2779294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Salary: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gf94586e95b_2_673"/>
          <p:cNvSpPr/>
          <p:nvPr/>
        </p:nvSpPr>
        <p:spPr>
          <a:xfrm>
            <a:off x="2779294" y="279534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Allowance: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gf94586e95b_2_673"/>
          <p:cNvSpPr/>
          <p:nvPr/>
        </p:nvSpPr>
        <p:spPr>
          <a:xfrm>
            <a:off x="2779294" y="347311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Allowance: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f94586e95b_2_673"/>
          <p:cNvSpPr/>
          <p:nvPr/>
        </p:nvSpPr>
        <p:spPr>
          <a:xfrm>
            <a:off x="2779294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Traveling Allowance: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8" name="Google Shape;3528;gf94586e95b_2_673"/>
          <p:cNvSpPr/>
          <p:nvPr/>
        </p:nvSpPr>
        <p:spPr>
          <a:xfrm>
            <a:off x="6553200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Name: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9" name="Google Shape;3529;gf94586e95b_2_673"/>
          <p:cNvSpPr/>
          <p:nvPr/>
        </p:nvSpPr>
        <p:spPr>
          <a:xfrm>
            <a:off x="6553199" y="279533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Account: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gf94586e95b_2_673"/>
          <p:cNvSpPr/>
          <p:nvPr/>
        </p:nvSpPr>
        <p:spPr>
          <a:xfrm>
            <a:off x="6553199" y="3473118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Code 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1" name="Google Shape;3531;gf94586e95b_2_673"/>
          <p:cNvSpPr/>
          <p:nvPr/>
        </p:nvSpPr>
        <p:spPr>
          <a:xfrm>
            <a:off x="6553199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IBAN No.: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2" name="Google Shape;3532;gf94586e95b_2_673"/>
          <p:cNvSpPr/>
          <p:nvPr/>
        </p:nvSpPr>
        <p:spPr>
          <a:xfrm>
            <a:off x="1828800" y="481261"/>
            <a:ext cx="6978316" cy="421105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3" name="Google Shape;3533;gf94586e95b_2_673" descr="Pinch Zoom Ou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436" y="36009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4" name="Google Shape;3534;gf94586e95b_2_673"/>
          <p:cNvCxnSpPr/>
          <p:nvPr/>
        </p:nvCxnSpPr>
        <p:spPr>
          <a:xfrm>
            <a:off x="3801980" y="950494"/>
            <a:ext cx="2787316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35" name="Google Shape;3535;gf94586e95b_2_673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0181" y="338485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gf94586e95b_2_673" descr="Monthly calenda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5472" y="3982487"/>
            <a:ext cx="657727" cy="65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537" name="Google Shape;3537;gf94586e95b_2_673"/>
          <p:cNvSpPr/>
          <p:nvPr/>
        </p:nvSpPr>
        <p:spPr>
          <a:xfrm>
            <a:off x="785035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gf94586e95b_2_673"/>
          <p:cNvSpPr/>
          <p:nvPr/>
        </p:nvSpPr>
        <p:spPr>
          <a:xfrm>
            <a:off x="648613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Update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gf94586e95b_2_673"/>
          <p:cNvSpPr/>
          <p:nvPr/>
        </p:nvSpPr>
        <p:spPr>
          <a:xfrm>
            <a:off x="512191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Cancel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gf94586e95b_2_673"/>
          <p:cNvSpPr/>
          <p:nvPr/>
        </p:nvSpPr>
        <p:spPr>
          <a:xfrm>
            <a:off x="375769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Delete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Google Shape;3541;gf94586e95b_2_673"/>
          <p:cNvSpPr/>
          <p:nvPr/>
        </p:nvSpPr>
        <p:spPr>
          <a:xfrm>
            <a:off x="2208494" y="5035000"/>
            <a:ext cx="1449102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Show/Hide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2" name="Google Shape;3542;gf94586e95b_2_673" descr="Badge Unfollow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5854" y="5019256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f94586e95b_2_673" descr="Repea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1526" y="5017918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gf94586e95b_2_673" descr="Badge Follow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5977" y="5014311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gf94586e95b_2_673" descr="Futur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8015" y="5017160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3546" name="Google Shape;3546;gf94586e95b_2_673"/>
          <p:cNvSpPr/>
          <p:nvPr/>
        </p:nvSpPr>
        <p:spPr>
          <a:xfrm>
            <a:off x="2053389" y="1180707"/>
            <a:ext cx="7238040" cy="457162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7" name="Google Shape;3547;gf94586e95b_2_673"/>
          <p:cNvSpPr/>
          <p:nvPr/>
        </p:nvSpPr>
        <p:spPr>
          <a:xfrm>
            <a:off x="2131998" y="1226419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Name: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8" name="Google Shape;3548;gf94586e95b_2_673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19965" y="1233427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gf94586e95b_2_673"/>
          <p:cNvSpPr/>
          <p:nvPr/>
        </p:nvSpPr>
        <p:spPr>
          <a:xfrm>
            <a:off x="5717248" y="1221147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Contact: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0" name="Google Shape;3550;gf94586e95b_2_673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05215" y="1228155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1" name="Google Shape;3551;gf94586e95b_2_673" descr="Calculato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61921" y="2719580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gf94586e95b_2_673" descr="Ban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61921" y="198197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gf94586e95b_2_673" descr="Rv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0840" y="401235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4" name="Google Shape;3554;gf94586e95b_2_673" descr="First aid ki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03032" y="334478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5" name="Google Shape;3555;gf94586e95b_2_673" descr="Hou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98346" y="2620655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6" name="Google Shape;3556;gf94586e95b_2_673" descr="Basic Shapes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109973" y="2018902"/>
            <a:ext cx="658368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gf94586e95b_2_710"/>
          <p:cNvSpPr/>
          <p:nvPr/>
        </p:nvSpPr>
        <p:spPr>
          <a:xfrm>
            <a:off x="2057402" y="1703630"/>
            <a:ext cx="7238040" cy="3854960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2" name="Google Shape;3562;gf94586e95b_2_710"/>
          <p:cNvSpPr/>
          <p:nvPr/>
        </p:nvSpPr>
        <p:spPr>
          <a:xfrm>
            <a:off x="2779294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gf94586e95b_2_710"/>
          <p:cNvSpPr/>
          <p:nvPr/>
        </p:nvSpPr>
        <p:spPr>
          <a:xfrm>
            <a:off x="2779294" y="279534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4" name="Google Shape;3564;gf94586e95b_2_710"/>
          <p:cNvSpPr/>
          <p:nvPr/>
        </p:nvSpPr>
        <p:spPr>
          <a:xfrm>
            <a:off x="2779294" y="347311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5" name="Google Shape;3565;gf94586e95b_2_710"/>
          <p:cNvSpPr/>
          <p:nvPr/>
        </p:nvSpPr>
        <p:spPr>
          <a:xfrm>
            <a:off x="2779294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6" name="Google Shape;3566;gf94586e95b_2_710"/>
          <p:cNvSpPr/>
          <p:nvPr/>
        </p:nvSpPr>
        <p:spPr>
          <a:xfrm>
            <a:off x="6553200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Designation: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7" name="Google Shape;3567;gf94586e95b_2_710"/>
          <p:cNvSpPr/>
          <p:nvPr/>
        </p:nvSpPr>
        <p:spPr>
          <a:xfrm>
            <a:off x="6553199" y="279533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8" name="Google Shape;3568;gf94586e95b_2_710"/>
          <p:cNvSpPr/>
          <p:nvPr/>
        </p:nvSpPr>
        <p:spPr>
          <a:xfrm>
            <a:off x="6553199" y="3473118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DOJ 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9" name="Google Shape;3569;gf94586e95b_2_710"/>
          <p:cNvSpPr/>
          <p:nvPr/>
        </p:nvSpPr>
        <p:spPr>
          <a:xfrm>
            <a:off x="6553199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DOL: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0" name="Google Shape;3570;gf94586e95b_2_710"/>
          <p:cNvSpPr/>
          <p:nvPr/>
        </p:nvSpPr>
        <p:spPr>
          <a:xfrm>
            <a:off x="1828800" y="481261"/>
            <a:ext cx="6978316" cy="421105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1" name="Google Shape;3571;gf94586e95b_2_710" descr="Pinch Zoom Ou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436" y="3600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Google Shape;3572;gf94586e95b_2_710" descr="Postit Note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402" y="3914277"/>
            <a:ext cx="657725" cy="6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f94586e95b_2_710" descr="Pow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6436" y="-9834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Google Shape;3574;gf94586e95b_2_710" descr="Registe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1610" y="-95489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gf94586e95b_2_710" descr="Single gear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64057" y="-9144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gf94586e95b_2_710" descr="Speaker phon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53389" y="3335350"/>
            <a:ext cx="657726" cy="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gf94586e95b_2_710" descr="Speedometer Low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10192" y="-97541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gf94586e95b_2_710" descr="Zoom i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56084" y="-97101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9" name="Google Shape;3579;gf94586e95b_2_710"/>
          <p:cNvCxnSpPr/>
          <p:nvPr/>
        </p:nvCxnSpPr>
        <p:spPr>
          <a:xfrm>
            <a:off x="3801980" y="950494"/>
            <a:ext cx="2787316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80" name="Google Shape;3580;gf94586e95b_2_710" descr="Us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78736" y="198197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f94586e95b_2_710" descr="Architectur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0772" y="199400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f94586e95b_2_710" descr="Briefcase outlin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65133" y="260283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gf94586e95b_2_710" descr="Monthly calendar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95472" y="3982487"/>
            <a:ext cx="657727" cy="6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gf94586e95b_2_710" descr="Daily calendar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67399" y="3324761"/>
            <a:ext cx="657726" cy="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gf94586e95b_2_710" descr="Envelop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55747" y="2687092"/>
            <a:ext cx="657727" cy="6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gf94586e95b_2_710" descr="Employee badg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76936" y="-9504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gf94586e95b_2_710" descr="Magnifying glass outlin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523241" y="-914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8" name="Google Shape;3588;gf94586e95b_2_710"/>
          <p:cNvSpPr/>
          <p:nvPr/>
        </p:nvSpPr>
        <p:spPr>
          <a:xfrm>
            <a:off x="785035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9" name="Google Shape;3589;gf94586e95b_2_710"/>
          <p:cNvSpPr/>
          <p:nvPr/>
        </p:nvSpPr>
        <p:spPr>
          <a:xfrm>
            <a:off x="648613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Update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0" name="Google Shape;3590;gf94586e95b_2_710"/>
          <p:cNvSpPr/>
          <p:nvPr/>
        </p:nvSpPr>
        <p:spPr>
          <a:xfrm>
            <a:off x="512191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Cancel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1" name="Google Shape;3591;gf94586e95b_2_710"/>
          <p:cNvSpPr/>
          <p:nvPr/>
        </p:nvSpPr>
        <p:spPr>
          <a:xfrm>
            <a:off x="375769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Delete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2" name="Google Shape;3592;gf94586e95b_2_710"/>
          <p:cNvSpPr/>
          <p:nvPr/>
        </p:nvSpPr>
        <p:spPr>
          <a:xfrm>
            <a:off x="2208494" y="5035000"/>
            <a:ext cx="1449102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Show/Hide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3" name="Google Shape;3593;gf94586e95b_2_710" descr="Badge Unfollow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35854" y="5019256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f94586e95b_2_710" descr="Repeat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471526" y="5017918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5" name="Google Shape;3595;gf94586e95b_2_710" descr="Badge Follow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25977" y="5014311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gf94586e95b_2_710" descr="Enter outlin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94094" y="-19322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gf94586e95b_2_710" descr="Exit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049" y="-115584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gf94586e95b_2_710" descr="Future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108015" y="5017160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gf94586e95b_2_710" descr="Hamburger Menu Icon with solid fill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767474" y="-101206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gf94586e95b_2_710" descr="Line arrow: Rotate left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173750" y="-192495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gf94586e95b_2_710" descr="Line arrow: Rotate right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200396" y="-18925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gf94586e95b_2_710" descr="Line arrow: Horizontal U-turn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176468" y="-197600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gf94586e95b_2_710" descr="Minimize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111349" y="-185800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4" name="Google Shape;3604;gf94586e95b_2_710" descr="Mouse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980576" y="-17505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5" name="Google Shape;3605;gf94586e95b_2_710" descr="Old Key with solid fill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747637" y="-17847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6" name="Google Shape;3606;gf94586e95b_2_710" descr="Stopwatch with solid fill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662627" y="-173951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Google Shape;3607;gf94586e95b_2_710" descr="Unlock with solid fill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9344532" y="-17286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gf94586e95b_2_710" descr="Unlock outline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0027027" y="-176699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9" name="Google Shape;3609;gf94586e95b_2_710" descr="Vlog outlin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909023" y="-169040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0" name="Google Shape;3610;gf94586e95b_2_710"/>
          <p:cNvSpPr/>
          <p:nvPr/>
        </p:nvSpPr>
        <p:spPr>
          <a:xfrm>
            <a:off x="2053389" y="1180707"/>
            <a:ext cx="7238040" cy="457162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Google Shape;3611;gf94586e95b_2_710"/>
          <p:cNvSpPr/>
          <p:nvPr/>
        </p:nvSpPr>
        <p:spPr>
          <a:xfrm>
            <a:off x="2131998" y="1226419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Name: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2" name="Google Shape;3612;gf94586e95b_2_710" descr="Magnifying glass with solid fill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119965" y="1233427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gf94586e95b_2_710"/>
          <p:cNvSpPr/>
          <p:nvPr/>
        </p:nvSpPr>
        <p:spPr>
          <a:xfrm>
            <a:off x="5717248" y="1221147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Contact: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4" name="Google Shape;3614;gf94586e95b_2_710" descr="Magnifying glass with solid fill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705215" y="1228155"/>
            <a:ext cx="438912" cy="43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4586e95b_2_132"/>
          <p:cNvSpPr/>
          <p:nvPr/>
        </p:nvSpPr>
        <p:spPr>
          <a:xfrm>
            <a:off x="-365800" y="568188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f94586e95b_2_132"/>
          <p:cNvSpPr/>
          <p:nvPr/>
        </p:nvSpPr>
        <p:spPr>
          <a:xfrm>
            <a:off x="2280575" y="830775"/>
            <a:ext cx="7510500" cy="6336600"/>
          </a:xfrm>
          <a:prstGeom prst="roundRect">
            <a:avLst>
              <a:gd name="adj" fmla="val 212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gf94586e95b_2_132"/>
          <p:cNvGrpSpPr/>
          <p:nvPr/>
        </p:nvGrpSpPr>
        <p:grpSpPr>
          <a:xfrm>
            <a:off x="2557051" y="1721830"/>
            <a:ext cx="6937453" cy="4744058"/>
            <a:chOff x="3302761" y="240022"/>
            <a:chExt cx="7238577" cy="4725157"/>
          </a:xfrm>
        </p:grpSpPr>
        <p:sp>
          <p:nvSpPr>
            <p:cNvPr id="556" name="Google Shape;556;gf94586e95b_2_132"/>
            <p:cNvSpPr/>
            <p:nvPr/>
          </p:nvSpPr>
          <p:spPr>
            <a:xfrm>
              <a:off x="3848600" y="2276474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YYkk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gf94586e95b_2_132"/>
            <p:cNvSpPr/>
            <p:nvPr/>
          </p:nvSpPr>
          <p:spPr>
            <a:xfrm>
              <a:off x="7729438" y="2276473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YY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gf94586e95b_2_132"/>
            <p:cNvSpPr/>
            <p:nvPr/>
          </p:nvSpPr>
          <p:spPr>
            <a:xfrm>
              <a:off x="3848600" y="2956907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gf94586e95b_2_132"/>
            <p:cNvSpPr/>
            <p:nvPr/>
          </p:nvSpPr>
          <p:spPr>
            <a:xfrm>
              <a:off x="7729438" y="2956906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gf94586e95b_2_132"/>
            <p:cNvSpPr/>
            <p:nvPr/>
          </p:nvSpPr>
          <p:spPr>
            <a:xfrm>
              <a:off x="3848600" y="3624460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f94586e95b_2_132"/>
            <p:cNvSpPr/>
            <p:nvPr/>
          </p:nvSpPr>
          <p:spPr>
            <a:xfrm>
              <a:off x="7729438" y="3624459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f94586e95b_2_132"/>
            <p:cNvSpPr/>
            <p:nvPr/>
          </p:nvSpPr>
          <p:spPr>
            <a:xfrm>
              <a:off x="4301503" y="4491637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3" name="Google Shape;563;gf94586e95b_2_132" descr="Employee bad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22552" y="2241939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gf94586e95b_2_132" descr="Family with bo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2656" y="2937587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gf94586e95b_2_132" descr="Speaker Pho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02761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gf94586e95b_2_132" descr="Envelop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6478" y="2276473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gf94586e95b_2_132" descr="Glob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8814" y="2954854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gf94586e95b_2_132" descr="Laptop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44142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gf94586e95b_2_132"/>
            <p:cNvSpPr/>
            <p:nvPr/>
          </p:nvSpPr>
          <p:spPr>
            <a:xfrm>
              <a:off x="6303099" y="4514279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Exit Form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0" name="Google Shape;570;gf94586e95b_2_132" descr="A picture containing text, clos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27354" y="240022"/>
              <a:ext cx="1138715" cy="1105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1" name="Google Shape;571;gf94586e95b_2_132"/>
          <p:cNvSpPr txBox="1"/>
          <p:nvPr/>
        </p:nvSpPr>
        <p:spPr>
          <a:xfrm>
            <a:off x="3408205" y="1566231"/>
            <a:ext cx="464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FFFF00"/>
                </a:solidFill>
                <a:latin typeface="Aharoni"/>
                <a:ea typeface="Aharoni"/>
                <a:cs typeface="Aharoni"/>
                <a:sym typeface="Aharoni"/>
              </a:rPr>
              <a:t>SELAMAT DATANG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0d347a4b53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g10d347a4b53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gf94586e95b_2_767"/>
          <p:cNvSpPr/>
          <p:nvPr/>
        </p:nvSpPr>
        <p:spPr>
          <a:xfrm>
            <a:off x="2057402" y="1703630"/>
            <a:ext cx="7238040" cy="3854960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6" name="Google Shape;3626;gf94586e95b_2_767"/>
          <p:cNvSpPr/>
          <p:nvPr/>
        </p:nvSpPr>
        <p:spPr>
          <a:xfrm>
            <a:off x="2779294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f94586e95b_2_767"/>
          <p:cNvSpPr/>
          <p:nvPr/>
        </p:nvSpPr>
        <p:spPr>
          <a:xfrm>
            <a:off x="2779294" y="279534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Group: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gf94586e95b_2_767"/>
          <p:cNvSpPr/>
          <p:nvPr/>
        </p:nvSpPr>
        <p:spPr>
          <a:xfrm>
            <a:off x="2779294" y="347311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CNIC: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gf94586e95b_2_767"/>
          <p:cNvSpPr/>
          <p:nvPr/>
        </p:nvSpPr>
        <p:spPr>
          <a:xfrm>
            <a:off x="2779294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0" name="Google Shape;3630;gf94586e95b_2_767"/>
          <p:cNvSpPr/>
          <p:nvPr/>
        </p:nvSpPr>
        <p:spPr>
          <a:xfrm>
            <a:off x="6553200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1" name="Google Shape;3631;gf94586e95b_2_767"/>
          <p:cNvSpPr/>
          <p:nvPr/>
        </p:nvSpPr>
        <p:spPr>
          <a:xfrm>
            <a:off x="6553199" y="279533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Contact: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2" name="Google Shape;3632;gf94586e95b_2_767"/>
          <p:cNvSpPr/>
          <p:nvPr/>
        </p:nvSpPr>
        <p:spPr>
          <a:xfrm>
            <a:off x="6553199" y="3473118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gf94586e95b_2_767"/>
          <p:cNvSpPr/>
          <p:nvPr/>
        </p:nvSpPr>
        <p:spPr>
          <a:xfrm>
            <a:off x="6553199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 Level: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gf94586e95b_2_767"/>
          <p:cNvSpPr/>
          <p:nvPr/>
        </p:nvSpPr>
        <p:spPr>
          <a:xfrm>
            <a:off x="1828800" y="481261"/>
            <a:ext cx="6978316" cy="421105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5" name="Google Shape;3635;gf94586e95b_2_767" descr="Pinch Zoom Ou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436" y="36009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6" name="Google Shape;3636;gf94586e95b_2_767"/>
          <p:cNvCxnSpPr/>
          <p:nvPr/>
        </p:nvCxnSpPr>
        <p:spPr>
          <a:xfrm>
            <a:off x="3801980" y="950494"/>
            <a:ext cx="2787316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37" name="Google Shape;3637;gf94586e95b_2_767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3754" y="-113468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8" name="Google Shape;3638;gf94586e95b_2_767" descr="Monthly calenda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1535" y="-937575"/>
            <a:ext cx="657727" cy="65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639" name="Google Shape;3639;gf94586e95b_2_767"/>
          <p:cNvSpPr/>
          <p:nvPr/>
        </p:nvSpPr>
        <p:spPr>
          <a:xfrm>
            <a:off x="785035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0" name="Google Shape;3640;gf94586e95b_2_767"/>
          <p:cNvSpPr/>
          <p:nvPr/>
        </p:nvSpPr>
        <p:spPr>
          <a:xfrm>
            <a:off x="648613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Update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gf94586e95b_2_767"/>
          <p:cNvSpPr/>
          <p:nvPr/>
        </p:nvSpPr>
        <p:spPr>
          <a:xfrm>
            <a:off x="512191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Cancel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gf94586e95b_2_767"/>
          <p:cNvSpPr/>
          <p:nvPr/>
        </p:nvSpPr>
        <p:spPr>
          <a:xfrm>
            <a:off x="375769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Delete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3" name="Google Shape;3643;gf94586e95b_2_767"/>
          <p:cNvSpPr/>
          <p:nvPr/>
        </p:nvSpPr>
        <p:spPr>
          <a:xfrm>
            <a:off x="2208494" y="5035000"/>
            <a:ext cx="1449102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Show/Hide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4" name="Google Shape;3644;gf94586e95b_2_767" descr="Badge Unfollow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5854" y="5019256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gf94586e95b_2_767" descr="Repea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1526" y="5017918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gf94586e95b_2_767" descr="Badge Follow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5977" y="5014311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gf94586e95b_2_767" descr="Futur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8015" y="5017160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48" name="Google Shape;3648;gf94586e95b_2_767"/>
          <p:cNvSpPr/>
          <p:nvPr/>
        </p:nvSpPr>
        <p:spPr>
          <a:xfrm>
            <a:off x="2053389" y="1180707"/>
            <a:ext cx="7238040" cy="457162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gf94586e95b_2_767"/>
          <p:cNvSpPr/>
          <p:nvPr/>
        </p:nvSpPr>
        <p:spPr>
          <a:xfrm>
            <a:off x="2131998" y="1226419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Name: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0" name="Google Shape;3650;gf94586e95b_2_767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19965" y="1233427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gf94586e95b_2_767"/>
          <p:cNvSpPr/>
          <p:nvPr/>
        </p:nvSpPr>
        <p:spPr>
          <a:xfrm>
            <a:off x="5717248" y="1221147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Contact: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2" name="Google Shape;3652;gf94586e95b_2_767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05215" y="1228155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3" name="Google Shape;3653;gf94586e95b_2_767" descr="Calculato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88941" y="-914152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gf94586e95b_2_767" descr="Ban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69910" y="-126348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Google Shape;3655;gf94586e95b_2_767" descr="Rv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2975" y="-90837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gf94586e95b_2_767" descr="First aid ki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61487" y="-1094868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gf94586e95b_2_767" descr="Hou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4045" y="-932456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gf94586e95b_2_767" descr="Basic Shapes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48577" y="-1094868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Google Shape;3659;gf94586e95b_2_767" descr="Blog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045966" y="-868338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Google Shape;3660;gf94586e95b_2_767" descr="Building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-339701" y="-835702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1" name="Google Shape;3661;gf94586e95b_2_767" descr="Cake outline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37244" y="2074285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gf94586e95b_2_767" descr="Call center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616165" y="-82212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Google Shape;3663;gf94586e95b_2_767" descr="Clenched Fist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911706" y="-87586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Google Shape;3664;gf94586e95b_2_767" descr="Cowboy female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73146" y="-81311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Google Shape;3665;gf94586e95b_2_767" descr="Customer review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895472" y="337579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gf94586e95b_2_767" descr="Backpack outlin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893451" y="4065456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gf94586e95b_2_767" descr="Barn outlin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779063" y="-954956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gf94586e95b_2_767" descr="Blog outline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99665" y="337579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gf94586e95b_2_767" descr="Briefcase outlin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848851" y="-85904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gf94586e95b_2_767" descr="City outlin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31566" y="-928445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gf94586e95b_2_767" descr="Comment Heart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364742" y="-89230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gf94586e95b_2_767" descr="Dim (Medium Sun)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36239" y="-84961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3" name="Google Shape;3673;gf94586e95b_2_767" descr="Door Closed with solid fill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25933" y="-863390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4" name="Google Shape;3674;gf94586e95b_2_767" descr="Employee badge outline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131998" y="196705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5" name="Google Shape;3675;gf94586e95b_2_767" descr="Health And Safety outlin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849590" y="268454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6" name="Google Shape;3676;gf94586e95b_2_767" descr="Heartbeat with solid fill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2089164" y="267670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7" name="Google Shape;3677;gf94586e95b_2_767" descr="Hero Female outlin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679108" y="-113468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8" name="Google Shape;3678;gf94586e95b_2_767" descr="Hero Male outline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705215" y="-85904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9" name="Google Shape;3679;gf94586e95b_2_767" descr="Home1 outlin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117175" y="4034165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0" name="Google Shape;3680;gf94586e95b_2_767"/>
          <p:cNvSpPr/>
          <p:nvPr/>
        </p:nvSpPr>
        <p:spPr>
          <a:xfrm>
            <a:off x="8920074" y="3054918"/>
            <a:ext cx="2651700" cy="4212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Relation: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gf94586e95b_2_825"/>
          <p:cNvSpPr/>
          <p:nvPr/>
        </p:nvSpPr>
        <p:spPr>
          <a:xfrm>
            <a:off x="48126" y="0"/>
            <a:ext cx="12192000" cy="362607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6" name="Google Shape;3686;gf94586e95b_2_825"/>
          <p:cNvSpPr/>
          <p:nvPr/>
        </p:nvSpPr>
        <p:spPr>
          <a:xfrm>
            <a:off x="48126" y="362606"/>
            <a:ext cx="12192000" cy="1133856"/>
          </a:xfrm>
          <a:prstGeom prst="rect">
            <a:avLst/>
          </a:prstGeom>
          <a:solidFill>
            <a:srgbClr val="B3E3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7" name="Google Shape;3687;gf94586e95b_2_825"/>
          <p:cNvSpPr/>
          <p:nvPr/>
        </p:nvSpPr>
        <p:spPr>
          <a:xfrm>
            <a:off x="48126" y="515007"/>
            <a:ext cx="1152144" cy="6342993"/>
          </a:xfrm>
          <a:prstGeom prst="rect">
            <a:avLst/>
          </a:prstGeom>
          <a:solidFill>
            <a:srgbClr val="B3E3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8" name="Google Shape;3688;gf94586e95b_2_825"/>
          <p:cNvSpPr/>
          <p:nvPr/>
        </p:nvSpPr>
        <p:spPr>
          <a:xfrm>
            <a:off x="4812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Google Shape;3689;gf94586e95b_2_825"/>
          <p:cNvSpPr/>
          <p:nvPr/>
        </p:nvSpPr>
        <p:spPr>
          <a:xfrm>
            <a:off x="119624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0" name="Google Shape;3690;gf94586e95b_2_825"/>
          <p:cNvSpPr/>
          <p:nvPr/>
        </p:nvSpPr>
        <p:spPr>
          <a:xfrm>
            <a:off x="48126" y="1508311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1" name="Google Shape;3691;gf94586e95b_2_825"/>
          <p:cNvSpPr/>
          <p:nvPr/>
        </p:nvSpPr>
        <p:spPr>
          <a:xfrm>
            <a:off x="234436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2" name="Google Shape;3692;gf94586e95b_2_825"/>
          <p:cNvSpPr/>
          <p:nvPr/>
        </p:nvSpPr>
        <p:spPr>
          <a:xfrm>
            <a:off x="349248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3" name="Google Shape;3693;gf94586e95b_2_825"/>
          <p:cNvSpPr/>
          <p:nvPr/>
        </p:nvSpPr>
        <p:spPr>
          <a:xfrm>
            <a:off x="4640607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4" name="Google Shape;3694;gf94586e95b_2_825"/>
          <p:cNvSpPr/>
          <p:nvPr/>
        </p:nvSpPr>
        <p:spPr>
          <a:xfrm>
            <a:off x="48126" y="2654237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5" name="Google Shape;3695;gf94586e95b_2_825"/>
          <p:cNvSpPr/>
          <p:nvPr/>
        </p:nvSpPr>
        <p:spPr>
          <a:xfrm>
            <a:off x="48126" y="3800163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6" name="Google Shape;3696;gf94586e95b_2_825"/>
          <p:cNvSpPr/>
          <p:nvPr/>
        </p:nvSpPr>
        <p:spPr>
          <a:xfrm>
            <a:off x="48126" y="4946089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7" name="Google Shape;3697;gf94586e95b_2_825" descr="Monthly calenda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44" y="2681159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8" name="Google Shape;3698;gf94586e95b_2_825" descr="Daily calend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344" y="1487566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9" name="Google Shape;3699;gf94586e95b_2_825" descr="Stopwatch 50%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344" y="3771253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0" name="Google Shape;3700;gf94586e95b_2_825" descr="Money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344" y="4873379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1" name="Google Shape;3701;gf94586e95b_2_825" descr="Clipboard Badg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7357" y="412714"/>
            <a:ext cx="846962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2" name="Google Shape;3702;gf94586e95b_2_825" descr="Contract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8165" y="424746"/>
            <a:ext cx="780604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3" name="Google Shape;3703;gf94586e95b_2_825" descr="Excellen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7437" y="41657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4" name="Google Shape;3704;gf94586e95b_2_825" descr="Vlog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2280" y="340522"/>
            <a:ext cx="852742" cy="91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gf94586e95b_2_825" descr="Debt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13727" y="340522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6" name="Google Shape;3706;gf94586e95b_2_825" descr="Diploma outlin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80175" y="326536"/>
            <a:ext cx="82296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707" name="Google Shape;3707;gf94586e95b_2_825"/>
          <p:cNvSpPr/>
          <p:nvPr/>
        </p:nvSpPr>
        <p:spPr>
          <a:xfrm>
            <a:off x="5778877" y="375787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8" name="Google Shape;3708;gf94586e95b_2_825"/>
          <p:cNvSpPr/>
          <p:nvPr/>
        </p:nvSpPr>
        <p:spPr>
          <a:xfrm>
            <a:off x="6938922" y="383640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9" name="Google Shape;3709;gf94586e95b_2_825" descr="Bookmark outlin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2673" y="383640"/>
            <a:ext cx="749808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gf94586e95b_2_825" descr="Diamond outlin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34203" y="386548"/>
            <a:ext cx="544449" cy="5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gf94586e95b_2_825" descr="Check In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90504" y="432282"/>
            <a:ext cx="749808" cy="65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f94586e95b_2_855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sng" strike="noStrike" cap="none">
                <a:solidFill>
                  <a:srgbClr val="303030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7" name="Google Shape;3717;gf94586e95b_2_855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464" y="44442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18" name="Google Shape;3718;gf94586e95b_2_855"/>
          <p:cNvSpPr/>
          <p:nvPr/>
        </p:nvSpPr>
        <p:spPr>
          <a:xfrm>
            <a:off x="48126" y="534392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9" name="Google Shape;3719;gf94586e95b_2_855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3" y="561050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720" name="Google Shape;3720;gf94586e95b_2_855"/>
          <p:cNvSpPr/>
          <p:nvPr/>
        </p:nvSpPr>
        <p:spPr>
          <a:xfrm>
            <a:off x="2682352" y="534392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ID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1" name="Google Shape;3721;gf94586e95b_2_855"/>
          <p:cNvSpPr/>
          <p:nvPr/>
        </p:nvSpPr>
        <p:spPr>
          <a:xfrm>
            <a:off x="4787534" y="534392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2" name="Google Shape;3722;gf94586e95b_2_855" descr="Blo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6406" y="557160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Google Shape;3723;gf94586e95b_2_855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1757" y="551770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Google Shape;3724;gf94586e95b_2_855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0194" y="509339"/>
            <a:ext cx="509485" cy="509485"/>
          </a:xfrm>
          <a:prstGeom prst="rect">
            <a:avLst/>
          </a:prstGeom>
          <a:noFill/>
          <a:ln>
            <a:noFill/>
          </a:ln>
        </p:spPr>
      </p:pic>
      <p:sp>
        <p:nvSpPr>
          <p:cNvPr id="3725" name="Google Shape;3725;gf94586e95b_2_855"/>
          <p:cNvSpPr/>
          <p:nvPr/>
        </p:nvSpPr>
        <p:spPr>
          <a:xfrm>
            <a:off x="6897804" y="546196"/>
            <a:ext cx="1323302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Google Shape;3726;gf94586e95b_2_855"/>
          <p:cNvSpPr/>
          <p:nvPr/>
        </p:nvSpPr>
        <p:spPr>
          <a:xfrm>
            <a:off x="8273086" y="547622"/>
            <a:ext cx="1365338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7" name="Google Shape;3727;gf94586e95b_2_855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2078" y="546835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gf94586e95b_2_855" descr="Repea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92152" y="57227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729" name="Google Shape;3729;gf94586e95b_2_855"/>
          <p:cNvSpPr/>
          <p:nvPr/>
        </p:nvSpPr>
        <p:spPr>
          <a:xfrm>
            <a:off x="36403" y="999846"/>
            <a:ext cx="9921240" cy="69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0" name="Google Shape;3730;gf94586e95b_2_855"/>
          <p:cNvSpPr/>
          <p:nvPr/>
        </p:nvSpPr>
        <p:spPr>
          <a:xfrm>
            <a:off x="48126" y="1476163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gf94586e95b_2_855"/>
          <p:cNvSpPr/>
          <p:nvPr/>
        </p:nvSpPr>
        <p:spPr>
          <a:xfrm>
            <a:off x="3480332" y="1476163"/>
            <a:ext cx="2058291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gf94586e95b_2_855"/>
          <p:cNvSpPr/>
          <p:nvPr/>
        </p:nvSpPr>
        <p:spPr>
          <a:xfrm>
            <a:off x="7110746" y="1476163"/>
            <a:ext cx="1323302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Export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3" name="Google Shape;3733;gf94586e95b_2_855" descr="Send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89191" y="151456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4" name="Google Shape;3734;gf94586e95b_2_855" descr="Filt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597" y="1544662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5" name="Google Shape;3735;gf94586e95b_2_8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16644" y="1529732"/>
            <a:ext cx="404434" cy="40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6" name="Google Shape;3736;gf94586e95b_2_8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064937" y="1529732"/>
            <a:ext cx="404434" cy="40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gf94586e95b_2_8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2188" y="1488689"/>
            <a:ext cx="445477" cy="445477"/>
          </a:xfrm>
          <a:prstGeom prst="rect">
            <a:avLst/>
          </a:prstGeom>
          <a:noFill/>
          <a:ln>
            <a:noFill/>
          </a:ln>
        </p:spPr>
      </p:pic>
      <p:sp>
        <p:nvSpPr>
          <p:cNvPr id="3738" name="Google Shape;3738;gf94586e95b_2_855"/>
          <p:cNvSpPr/>
          <p:nvPr/>
        </p:nvSpPr>
        <p:spPr>
          <a:xfrm>
            <a:off x="8572188" y="1527372"/>
            <a:ext cx="1340743" cy="363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9" name="Google Shape;3739;gf94586e95b_2_855"/>
          <p:cNvSpPr/>
          <p:nvPr/>
        </p:nvSpPr>
        <p:spPr>
          <a:xfrm>
            <a:off x="2147684" y="1476163"/>
            <a:ext cx="1302203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0" name="Google Shape;3740;gf94586e95b_2_855"/>
          <p:cNvSpPr/>
          <p:nvPr/>
        </p:nvSpPr>
        <p:spPr>
          <a:xfrm>
            <a:off x="48126" y="1946916"/>
            <a:ext cx="9921240" cy="69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1" name="Google Shape;3741;gf94586e95b_2_855"/>
          <p:cNvSpPr/>
          <p:nvPr/>
        </p:nvSpPr>
        <p:spPr>
          <a:xfrm>
            <a:off x="10100261" y="535715"/>
            <a:ext cx="1463040" cy="150876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2" name="Google Shape;3742;gf94586e95b_2_855"/>
          <p:cNvSpPr/>
          <p:nvPr/>
        </p:nvSpPr>
        <p:spPr>
          <a:xfrm>
            <a:off x="90804" y="2136801"/>
            <a:ext cx="11516517" cy="4629004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3" name="Google Shape;3743;gf94586e95b_2_855" descr="Cowboy femal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83551" y="765318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744" name="Google Shape;3744;gf94586e95b_2_855"/>
          <p:cNvSpPr/>
          <p:nvPr/>
        </p:nvSpPr>
        <p:spPr>
          <a:xfrm>
            <a:off x="6099113" y="1476163"/>
            <a:ext cx="490289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5" name="Google Shape;3745;gf94586e95b_2_855"/>
          <p:cNvSpPr/>
          <p:nvPr/>
        </p:nvSpPr>
        <p:spPr>
          <a:xfrm>
            <a:off x="5576098" y="1476163"/>
            <a:ext cx="490289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6" name="Google Shape;3746;gf94586e95b_2_855" descr="Sort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42142" y="147358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7" name="Google Shape;3747;gf94586e95b_2_855" descr="Sor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46042" y="148532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8" name="Google Shape;3748;gf94586e95b_2_855" descr="Checklist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457727" y="145330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gf94586e95b_2_891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sng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4" name="Google Shape;3754;gf94586e95b_2_891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464" y="44442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55" name="Google Shape;3755;gf94586e95b_2_891"/>
          <p:cNvSpPr/>
          <p:nvPr/>
        </p:nvSpPr>
        <p:spPr>
          <a:xfrm>
            <a:off x="48126" y="534392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6" name="Google Shape;3756;gf94586e95b_2_891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1" y="539016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7" name="Google Shape;3757;gf94586e95b_2_891"/>
          <p:cNvSpPr/>
          <p:nvPr/>
        </p:nvSpPr>
        <p:spPr>
          <a:xfrm>
            <a:off x="2682352" y="534392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ID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gf94586e95b_2_891"/>
          <p:cNvSpPr/>
          <p:nvPr/>
        </p:nvSpPr>
        <p:spPr>
          <a:xfrm>
            <a:off x="4787534" y="534392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9" name="Google Shape;3759;gf94586e95b_2_891" descr="Blo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7423" y="5241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0" name="Google Shape;3760;gf94586e95b_2_891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1757" y="55177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1" name="Google Shape;3761;gf94586e95b_2_891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4479" y="487430"/>
            <a:ext cx="320040" cy="431722"/>
          </a:xfrm>
          <a:prstGeom prst="rect">
            <a:avLst/>
          </a:prstGeom>
          <a:noFill/>
          <a:ln>
            <a:noFill/>
          </a:ln>
        </p:spPr>
      </p:pic>
      <p:sp>
        <p:nvSpPr>
          <p:cNvPr id="3762" name="Google Shape;3762;gf94586e95b_2_891"/>
          <p:cNvSpPr/>
          <p:nvPr/>
        </p:nvSpPr>
        <p:spPr>
          <a:xfrm>
            <a:off x="6897804" y="546196"/>
            <a:ext cx="13233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3" name="Google Shape;3763;gf94586e95b_2_891"/>
          <p:cNvSpPr/>
          <p:nvPr/>
        </p:nvSpPr>
        <p:spPr>
          <a:xfrm>
            <a:off x="8273086" y="547622"/>
            <a:ext cx="13653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4" name="Google Shape;3764;gf94586e95b_2_891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2078" y="535818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gf94586e95b_2_891" descr="Repea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92152" y="550245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66" name="Google Shape;3766;gf94586e95b_2_891"/>
          <p:cNvSpPr/>
          <p:nvPr/>
        </p:nvSpPr>
        <p:spPr>
          <a:xfrm>
            <a:off x="36403" y="1012372"/>
            <a:ext cx="9921240" cy="45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7" name="Google Shape;3767;gf94586e95b_2_891"/>
          <p:cNvSpPr/>
          <p:nvPr/>
        </p:nvSpPr>
        <p:spPr>
          <a:xfrm>
            <a:off x="48126" y="1116089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8" name="Google Shape;3768;gf94586e95b_2_891"/>
          <p:cNvSpPr/>
          <p:nvPr/>
        </p:nvSpPr>
        <p:spPr>
          <a:xfrm>
            <a:off x="3480332" y="1116089"/>
            <a:ext cx="2058291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9" name="Google Shape;3769;gf94586e95b_2_891"/>
          <p:cNvSpPr/>
          <p:nvPr/>
        </p:nvSpPr>
        <p:spPr>
          <a:xfrm>
            <a:off x="7110746" y="1116089"/>
            <a:ext cx="13233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Export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0" name="Google Shape;3770;gf94586e95b_2_891" descr="Send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89191" y="1107244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gf94586e95b_2_891" descr="Filt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597" y="113734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2" name="Google Shape;3772;gf94586e95b_2_8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95523" y="112543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3" name="Google Shape;3773;gf94586e95b_2_8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933856" y="112543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gf94586e95b_2_89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2188" y="1125435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75" name="Google Shape;3775;gf94586e95b_2_891"/>
          <p:cNvSpPr/>
          <p:nvPr/>
        </p:nvSpPr>
        <p:spPr>
          <a:xfrm>
            <a:off x="8572189" y="1107700"/>
            <a:ext cx="1054810" cy="32004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6" name="Google Shape;3776;gf94586e95b_2_891"/>
          <p:cNvSpPr/>
          <p:nvPr/>
        </p:nvSpPr>
        <p:spPr>
          <a:xfrm>
            <a:off x="2147684" y="1116089"/>
            <a:ext cx="130220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7" name="Google Shape;3777;gf94586e95b_2_891"/>
          <p:cNvSpPr/>
          <p:nvPr/>
        </p:nvSpPr>
        <p:spPr>
          <a:xfrm>
            <a:off x="48126" y="1946916"/>
            <a:ext cx="9921240" cy="692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8" name="Google Shape;3778;gf94586e95b_2_891"/>
          <p:cNvSpPr/>
          <p:nvPr/>
        </p:nvSpPr>
        <p:spPr>
          <a:xfrm>
            <a:off x="10100261" y="535715"/>
            <a:ext cx="1463040" cy="150876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gf94586e95b_2_891"/>
          <p:cNvSpPr/>
          <p:nvPr/>
        </p:nvSpPr>
        <p:spPr>
          <a:xfrm>
            <a:off x="90804" y="2136801"/>
            <a:ext cx="11516517" cy="4440269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0" name="Google Shape;3780;gf94586e95b_2_891" descr="Cowboy femal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83551" y="765318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1" name="Google Shape;3781;gf94586e95b_2_891"/>
          <p:cNvSpPr/>
          <p:nvPr/>
        </p:nvSpPr>
        <p:spPr>
          <a:xfrm>
            <a:off x="6086307" y="1116089"/>
            <a:ext cx="490289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2" name="Google Shape;3782;gf94586e95b_2_891"/>
          <p:cNvSpPr/>
          <p:nvPr/>
        </p:nvSpPr>
        <p:spPr>
          <a:xfrm>
            <a:off x="5577322" y="1116089"/>
            <a:ext cx="490289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3" name="Google Shape;3783;gf94586e95b_2_891" descr="Sort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75193" y="1122854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gf94586e95b_2_891" descr="Sor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90110" y="1134592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gf94586e95b_2_891" descr="Checklist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468744" y="1112083"/>
            <a:ext cx="32004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gf94586e95b_2_927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sng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1" name="Google Shape;3791;gf94586e95b_2_927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0750" y="409036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792" name="Google Shape;3792;gf94586e95b_2_927"/>
          <p:cNvSpPr/>
          <p:nvPr/>
        </p:nvSpPr>
        <p:spPr>
          <a:xfrm>
            <a:off x="48126" y="534392"/>
            <a:ext cx="2058290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3" name="Google Shape;3793;gf94586e95b_2_927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1" y="526659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94" name="Google Shape;3794;gf94586e95b_2_927"/>
          <p:cNvSpPr/>
          <p:nvPr/>
        </p:nvSpPr>
        <p:spPr>
          <a:xfrm>
            <a:off x="2682352" y="534392"/>
            <a:ext cx="2058290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ID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5" name="Google Shape;3795;gf94586e95b_2_927"/>
          <p:cNvSpPr/>
          <p:nvPr/>
        </p:nvSpPr>
        <p:spPr>
          <a:xfrm>
            <a:off x="4787534" y="534392"/>
            <a:ext cx="2058290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6" name="Google Shape;3796;gf94586e95b_2_927" descr="Blo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7423" y="5241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Google Shape;3797;gf94586e95b_2_927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1757" y="55177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Google Shape;3798;gf94586e95b_2_927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4479" y="487430"/>
            <a:ext cx="320040" cy="431722"/>
          </a:xfrm>
          <a:prstGeom prst="rect">
            <a:avLst/>
          </a:prstGeom>
          <a:noFill/>
          <a:ln>
            <a:noFill/>
          </a:ln>
        </p:spPr>
      </p:pic>
      <p:sp>
        <p:nvSpPr>
          <p:cNvPr id="3799" name="Google Shape;3799;gf94586e95b_2_927"/>
          <p:cNvSpPr/>
          <p:nvPr/>
        </p:nvSpPr>
        <p:spPr>
          <a:xfrm>
            <a:off x="6897804" y="546196"/>
            <a:ext cx="1323302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0" name="Google Shape;3800;gf94586e95b_2_927"/>
          <p:cNvSpPr/>
          <p:nvPr/>
        </p:nvSpPr>
        <p:spPr>
          <a:xfrm>
            <a:off x="8273086" y="547622"/>
            <a:ext cx="1365338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1" name="Google Shape;3801;gf94586e95b_2_927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2078" y="535818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2" name="Google Shape;3802;gf94586e95b_2_927"/>
          <p:cNvSpPr/>
          <p:nvPr/>
        </p:nvSpPr>
        <p:spPr>
          <a:xfrm rot="10800000" flipH="1">
            <a:off x="66898" y="1839861"/>
            <a:ext cx="992124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3" name="Google Shape;3803;gf94586e95b_2_927"/>
          <p:cNvSpPr/>
          <p:nvPr/>
        </p:nvSpPr>
        <p:spPr>
          <a:xfrm>
            <a:off x="6921823" y="1021201"/>
            <a:ext cx="1321220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4" name="Google Shape;3804;gf94586e95b_2_927"/>
          <p:cNvSpPr/>
          <p:nvPr/>
        </p:nvSpPr>
        <p:spPr>
          <a:xfrm>
            <a:off x="48126" y="1946916"/>
            <a:ext cx="9921240" cy="692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5" name="Google Shape;3805;gf94586e95b_2_927"/>
          <p:cNvSpPr/>
          <p:nvPr/>
        </p:nvSpPr>
        <p:spPr>
          <a:xfrm>
            <a:off x="10100261" y="535715"/>
            <a:ext cx="1463040" cy="150876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Google Shape;3806;gf94586e95b_2_927"/>
          <p:cNvSpPr/>
          <p:nvPr/>
        </p:nvSpPr>
        <p:spPr>
          <a:xfrm>
            <a:off x="90804" y="2136801"/>
            <a:ext cx="11516517" cy="4440269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7" name="Google Shape;3807;gf94586e95b_2_927" descr="Cowboy femal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83551" y="765318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808" name="Google Shape;3808;gf94586e95b_2_927"/>
          <p:cNvSpPr/>
          <p:nvPr/>
        </p:nvSpPr>
        <p:spPr>
          <a:xfrm>
            <a:off x="69550" y="1022289"/>
            <a:ext cx="4671091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Name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gf94586e95b_2_927"/>
          <p:cNvSpPr/>
          <p:nvPr/>
        </p:nvSpPr>
        <p:spPr>
          <a:xfrm>
            <a:off x="4787668" y="1022289"/>
            <a:ext cx="2054544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Export to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0" name="Google Shape;3810;gf94586e95b_2_927" descr="Send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4189" y="1034337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11" name="Google Shape;3811;gf94586e95b_2_927"/>
          <p:cNvSpPr/>
          <p:nvPr/>
        </p:nvSpPr>
        <p:spPr>
          <a:xfrm>
            <a:off x="8292152" y="1022289"/>
            <a:ext cx="1365338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2" name="Google Shape;3812;gf94586e95b_2_927" descr="Repea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11218" y="1054406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13" name="Google Shape;3813;gf94586e95b_2_927"/>
          <p:cNvSpPr/>
          <p:nvPr/>
        </p:nvSpPr>
        <p:spPr>
          <a:xfrm>
            <a:off x="66898" y="1477421"/>
            <a:ext cx="2058290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Bulk Att.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4" name="Google Shape;3814;gf94586e95b_2_927" descr="Diploma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538" y="998588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gf94586e95b_2_927" descr="Map compass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59567" y="518107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6" name="Google Shape;3816;gf94586e95b_2_927" descr="Remote work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161" y="144718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gf94586e95b_2_927"/>
          <p:cNvSpPr/>
          <p:nvPr/>
        </p:nvSpPr>
        <p:spPr>
          <a:xfrm>
            <a:off x="2193039" y="1476397"/>
            <a:ext cx="2571150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Select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8" name="Google Shape;3818;gf94586e95b_2_927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465" y="1481021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gf94586e95b_2_927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87423" y="1428916"/>
            <a:ext cx="320040" cy="431722"/>
          </a:xfrm>
          <a:prstGeom prst="rect">
            <a:avLst/>
          </a:prstGeom>
          <a:noFill/>
          <a:ln>
            <a:noFill/>
          </a:ln>
        </p:spPr>
      </p:pic>
      <p:sp>
        <p:nvSpPr>
          <p:cNvPr id="3820" name="Google Shape;3820;gf94586e95b_2_927"/>
          <p:cNvSpPr/>
          <p:nvPr/>
        </p:nvSpPr>
        <p:spPr>
          <a:xfrm>
            <a:off x="5204215" y="1478772"/>
            <a:ext cx="3055352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Select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1" name="Google Shape;3821;gf94586e95b_2_927"/>
          <p:cNvSpPr/>
          <p:nvPr/>
        </p:nvSpPr>
        <p:spPr>
          <a:xfrm>
            <a:off x="8315122" y="1476979"/>
            <a:ext cx="1323302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2" name="Google Shape;3822;gf94586e95b_2_927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19396" y="1466601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gf94586e95b_2_92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1567" y="1021661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gf94586e95b_2_9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425979" y="1026579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5" name="Google Shape;3825;gf94586e95b_2_92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40391" y="1016744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6" name="Google Shape;3826;gf94586e95b_2_927" descr="Anger Symbol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226026" y="146221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gf94586e95b_2_927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2265" y="133729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Google Shape;3828;gf94586e95b_2_927" descr="Zoom in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94258" y="2082872"/>
            <a:ext cx="411045" cy="41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f94586e95b_2_969"/>
          <p:cNvSpPr/>
          <p:nvPr/>
        </p:nvSpPr>
        <p:spPr>
          <a:xfrm>
            <a:off x="-48126" y="501772"/>
            <a:ext cx="12240126" cy="6356228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4" name="Google Shape;3834;gf94586e95b_2_969"/>
          <p:cNvSpPr/>
          <p:nvPr/>
        </p:nvSpPr>
        <p:spPr>
          <a:xfrm>
            <a:off x="-48126" y="0"/>
            <a:ext cx="12288252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sng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5" name="Google Shape;3835;gf94586e95b_2_969"/>
          <p:cNvSpPr/>
          <p:nvPr/>
        </p:nvSpPr>
        <p:spPr>
          <a:xfrm>
            <a:off x="52847" y="501771"/>
            <a:ext cx="3898835" cy="4876449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6" name="Google Shape;3836;gf94586e95b_2_969"/>
          <p:cNvSpPr/>
          <p:nvPr/>
        </p:nvSpPr>
        <p:spPr>
          <a:xfrm>
            <a:off x="143187" y="967535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Code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7" name="Google Shape;3837;gf94586e95b_2_969" descr="Blo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58" y="94408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38" name="Google Shape;3838;gf94586e95b_2_969"/>
          <p:cNvSpPr/>
          <p:nvPr/>
        </p:nvSpPr>
        <p:spPr>
          <a:xfrm>
            <a:off x="2498249" y="967535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9" name="Google Shape;3839;gf94586e95b_2_969"/>
          <p:cNvSpPr/>
          <p:nvPr/>
        </p:nvSpPr>
        <p:spPr>
          <a:xfrm>
            <a:off x="143187" y="1389564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Type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0" name="Google Shape;3840;gf94586e95b_2_969"/>
          <p:cNvSpPr/>
          <p:nvPr/>
        </p:nvSpPr>
        <p:spPr>
          <a:xfrm>
            <a:off x="2498250" y="1389564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1" name="Google Shape;3841;gf94586e95b_2_969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04" y="135158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Google Shape;3842;gf94586e95b_2_969"/>
          <p:cNvSpPr/>
          <p:nvPr/>
        </p:nvSpPr>
        <p:spPr>
          <a:xfrm>
            <a:off x="143187" y="1755337"/>
            <a:ext cx="357243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3" name="Google Shape;3843;gf94586e95b_2_969" descr="Clip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335" y="1723908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44" name="Google Shape;3844;gf94586e95b_2_969"/>
          <p:cNvSpPr/>
          <p:nvPr/>
        </p:nvSpPr>
        <p:spPr>
          <a:xfrm>
            <a:off x="143187" y="2145715"/>
            <a:ext cx="3572434" cy="982955"/>
          </a:xfrm>
          <a:prstGeom prst="rect">
            <a:avLst/>
          </a:prstGeom>
          <a:solidFill>
            <a:srgbClr val="91919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5" name="Google Shape;3845;gf94586e95b_2_969"/>
          <p:cNvSpPr/>
          <p:nvPr/>
        </p:nvSpPr>
        <p:spPr>
          <a:xfrm>
            <a:off x="163667" y="3279062"/>
            <a:ext cx="98536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6" name="Google Shape;3846;gf94586e95b_2_969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946" y="3247058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gf94586e95b_2_969" descr="Hero Femal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45005" y="-1"/>
            <a:ext cx="501773" cy="501773"/>
          </a:xfrm>
          <a:prstGeom prst="rect">
            <a:avLst/>
          </a:prstGeom>
          <a:noFill/>
          <a:ln>
            <a:noFill/>
          </a:ln>
        </p:spPr>
      </p:pic>
      <p:sp>
        <p:nvSpPr>
          <p:cNvPr id="3848" name="Google Shape;3848;gf94586e95b_2_969"/>
          <p:cNvSpPr/>
          <p:nvPr/>
        </p:nvSpPr>
        <p:spPr>
          <a:xfrm>
            <a:off x="45556" y="5465582"/>
            <a:ext cx="11750118" cy="1134774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9" name="Google Shape;3849;gf94586e95b_2_969"/>
          <p:cNvSpPr/>
          <p:nvPr/>
        </p:nvSpPr>
        <p:spPr>
          <a:xfrm>
            <a:off x="7558688" y="515829"/>
            <a:ext cx="4236986" cy="4854124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0" name="Google Shape;3850;gf94586e95b_2_969"/>
          <p:cNvSpPr/>
          <p:nvPr/>
        </p:nvSpPr>
        <p:spPr>
          <a:xfrm>
            <a:off x="7708938" y="957725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Start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1" name="Google Shape;3851;gf94586e95b_2_969" descr="Blo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809" y="93427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52" name="Google Shape;3852;gf94586e95b_2_969"/>
          <p:cNvSpPr/>
          <p:nvPr/>
        </p:nvSpPr>
        <p:spPr>
          <a:xfrm>
            <a:off x="10064000" y="957725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3" name="Google Shape;3853;gf94586e95b_2_969"/>
          <p:cNvSpPr/>
          <p:nvPr/>
        </p:nvSpPr>
        <p:spPr>
          <a:xfrm>
            <a:off x="7708938" y="1379754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Date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4" name="Google Shape;3854;gf94586e95b_2_969"/>
          <p:cNvSpPr/>
          <p:nvPr/>
        </p:nvSpPr>
        <p:spPr>
          <a:xfrm>
            <a:off x="10064001" y="1379754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5" name="Google Shape;3855;gf94586e95b_2_969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1255" y="134177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56" name="Google Shape;3856;gf94586e95b_2_969"/>
          <p:cNvSpPr/>
          <p:nvPr/>
        </p:nvSpPr>
        <p:spPr>
          <a:xfrm>
            <a:off x="7708938" y="1745527"/>
            <a:ext cx="39682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6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r>
              <a:rPr lang="en-US" sz="16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Existing Record will be replaced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7" name="Google Shape;3857;gf94586e95b_2_969" descr="Clip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6086" y="1714098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58" name="Google Shape;3858;gf94586e95b_2_969"/>
          <p:cNvSpPr/>
          <p:nvPr/>
        </p:nvSpPr>
        <p:spPr>
          <a:xfrm>
            <a:off x="7729418" y="2129533"/>
            <a:ext cx="20968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 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gf94586e95b_2_969"/>
          <p:cNvSpPr/>
          <p:nvPr/>
        </p:nvSpPr>
        <p:spPr>
          <a:xfrm>
            <a:off x="10311802" y="2129533"/>
            <a:ext cx="13653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0" name="Google Shape;3860;gf94586e95b_2_969" descr="Repea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31502" y="211717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Google Shape;3861;gf94586e95b_2_969" descr="Daily calenda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20883" y="1284970"/>
            <a:ext cx="52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gf94586e95b_2_969" descr="Zoom i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4258" y="2082872"/>
            <a:ext cx="411045" cy="4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3863" name="Google Shape;3863;gf94586e95b_2_969"/>
          <p:cNvSpPr/>
          <p:nvPr/>
        </p:nvSpPr>
        <p:spPr>
          <a:xfrm>
            <a:off x="7708938" y="2581022"/>
            <a:ext cx="39682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Check Date on Att. 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gf94586e95b_2_969"/>
          <p:cNvSpPr/>
          <p:nvPr/>
        </p:nvSpPr>
        <p:spPr>
          <a:xfrm>
            <a:off x="7708938" y="2951159"/>
            <a:ext cx="3968202" cy="1034836"/>
          </a:xfrm>
          <a:prstGeom prst="rect">
            <a:avLst/>
          </a:prstGeom>
          <a:solidFill>
            <a:srgbClr val="91919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5" name="Google Shape;3865;gf94586e95b_2_969" descr="Daily calenda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20458" y="867238"/>
            <a:ext cx="52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gf94586e95b_2_969"/>
          <p:cNvSpPr/>
          <p:nvPr/>
        </p:nvSpPr>
        <p:spPr>
          <a:xfrm>
            <a:off x="3999185" y="524097"/>
            <a:ext cx="3497428" cy="4854124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7" name="Google Shape;3867;gf94586e95b_2_969"/>
          <p:cNvSpPr/>
          <p:nvPr/>
        </p:nvSpPr>
        <p:spPr>
          <a:xfrm>
            <a:off x="7708938" y="531771"/>
            <a:ext cx="3968202" cy="320040"/>
          </a:xfrm>
          <a:prstGeom prst="rect">
            <a:avLst/>
          </a:pr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Attendance in 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8" name="Google Shape;3868;gf94586e95b_2_969"/>
          <p:cNvSpPr/>
          <p:nvPr/>
        </p:nvSpPr>
        <p:spPr>
          <a:xfrm>
            <a:off x="124237" y="609630"/>
            <a:ext cx="3591384" cy="320040"/>
          </a:xfrm>
          <a:prstGeom prst="rect">
            <a:avLst/>
          </a:pr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Attendance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9" name="Google Shape;3869;gf94586e95b_2_969"/>
          <p:cNvSpPr/>
          <p:nvPr/>
        </p:nvSpPr>
        <p:spPr>
          <a:xfrm>
            <a:off x="4052655" y="562630"/>
            <a:ext cx="3387499" cy="320040"/>
          </a:xfrm>
          <a:prstGeom prst="rect">
            <a:avLst/>
          </a:pr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Att. Code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0" name="Google Shape;3870;gf94586e95b_2_969"/>
          <p:cNvSpPr/>
          <p:nvPr/>
        </p:nvSpPr>
        <p:spPr>
          <a:xfrm>
            <a:off x="1299280" y="3277501"/>
            <a:ext cx="125209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1" name="Google Shape;3871;gf94586e95b_2_969"/>
          <p:cNvSpPr/>
          <p:nvPr/>
        </p:nvSpPr>
        <p:spPr>
          <a:xfrm>
            <a:off x="2669907" y="3277501"/>
            <a:ext cx="98536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2" name="Google Shape;3872;gf94586e95b_2_969" descr="Continuous Improvemen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90794" y="3259978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3" name="Google Shape;3873;gf94586e95b_2_969" descr="Repeat outlin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5579" y="3259978"/>
            <a:ext cx="384048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f94586e95b_2_1013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sng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9" name="Google Shape;3879;gf94586e95b_2_1013"/>
          <p:cNvSpPr/>
          <p:nvPr/>
        </p:nvSpPr>
        <p:spPr>
          <a:xfrm>
            <a:off x="48126" y="501773"/>
            <a:ext cx="3823615" cy="3824042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0" name="Google Shape;3880;gf94586e95b_2_1013"/>
          <p:cNvSpPr/>
          <p:nvPr/>
        </p:nvSpPr>
        <p:spPr>
          <a:xfrm>
            <a:off x="3938954" y="501773"/>
            <a:ext cx="7982970" cy="3824042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Google Shape;3881;gf94586e95b_2_1013"/>
          <p:cNvSpPr/>
          <p:nvPr/>
        </p:nvSpPr>
        <p:spPr>
          <a:xfrm>
            <a:off x="143187" y="572111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Code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2" name="Google Shape;3882;gf94586e95b_2_1013" descr="Blo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58" y="548665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83" name="Google Shape;3883;gf94586e95b_2_1013"/>
          <p:cNvSpPr/>
          <p:nvPr/>
        </p:nvSpPr>
        <p:spPr>
          <a:xfrm>
            <a:off x="2498249" y="572111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Google Shape;3884;gf94586e95b_2_1013"/>
          <p:cNvSpPr/>
          <p:nvPr/>
        </p:nvSpPr>
        <p:spPr>
          <a:xfrm>
            <a:off x="143187" y="994140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Type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5" name="Google Shape;3885;gf94586e95b_2_1013"/>
          <p:cNvSpPr/>
          <p:nvPr/>
        </p:nvSpPr>
        <p:spPr>
          <a:xfrm>
            <a:off x="2498250" y="994140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6" name="Google Shape;3886;gf94586e95b_2_1013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04" y="95615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87" name="Google Shape;3887;gf94586e95b_2_1013"/>
          <p:cNvSpPr/>
          <p:nvPr/>
        </p:nvSpPr>
        <p:spPr>
          <a:xfrm>
            <a:off x="143187" y="1359913"/>
            <a:ext cx="357243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8" name="Google Shape;3888;gf94586e95b_2_1013" descr="Clip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335" y="1328484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89" name="Google Shape;3889;gf94586e95b_2_1013"/>
          <p:cNvSpPr/>
          <p:nvPr/>
        </p:nvSpPr>
        <p:spPr>
          <a:xfrm>
            <a:off x="143187" y="1750291"/>
            <a:ext cx="3572434" cy="982955"/>
          </a:xfrm>
          <a:prstGeom prst="rect">
            <a:avLst/>
          </a:prstGeom>
          <a:solidFill>
            <a:srgbClr val="91919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0" name="Google Shape;3890;gf94586e95b_2_1013"/>
          <p:cNvSpPr/>
          <p:nvPr/>
        </p:nvSpPr>
        <p:spPr>
          <a:xfrm>
            <a:off x="163667" y="2883638"/>
            <a:ext cx="13233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gf94586e95b_2_1013"/>
          <p:cNvSpPr/>
          <p:nvPr/>
        </p:nvSpPr>
        <p:spPr>
          <a:xfrm>
            <a:off x="1531198" y="2883638"/>
            <a:ext cx="13653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2" name="Google Shape;3892;gf94586e95b_2_1013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946" y="2851634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gf94586e95b_2_1013" descr="Repea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5356" y="2864968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894" name="Google Shape;3894;gf94586e95b_2_1013"/>
          <p:cNvSpPr/>
          <p:nvPr/>
        </p:nvSpPr>
        <p:spPr>
          <a:xfrm>
            <a:off x="24679" y="4433398"/>
            <a:ext cx="12143875" cy="47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5" name="Google Shape;3895;gf94586e95b_2_1013" descr="Hero Female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07934" y="-1"/>
            <a:ext cx="501773" cy="501773"/>
          </a:xfrm>
          <a:prstGeom prst="rect">
            <a:avLst/>
          </a:prstGeom>
          <a:noFill/>
          <a:ln>
            <a:noFill/>
          </a:ln>
        </p:spPr>
      </p:pic>
      <p:sp>
        <p:nvSpPr>
          <p:cNvPr id="3896" name="Google Shape;3896;gf94586e95b_2_1013"/>
          <p:cNvSpPr/>
          <p:nvPr/>
        </p:nvSpPr>
        <p:spPr>
          <a:xfrm>
            <a:off x="71389" y="3294354"/>
            <a:ext cx="3569075" cy="29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 Bulk Attendance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7" name="Google Shape;3897;gf94586e95b_2_1013"/>
          <p:cNvSpPr/>
          <p:nvPr/>
        </p:nvSpPr>
        <p:spPr>
          <a:xfrm>
            <a:off x="155503" y="3613760"/>
            <a:ext cx="21050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8" name="Google Shape;3898;gf94586e95b_2_1013" descr="Daily calenda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35077" y="3519067"/>
            <a:ext cx="52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gf94586e95b_2_1013" descr="Monthly calendar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187" y="3569230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Google Shape;3900;gf94586e95b_2_1013"/>
          <p:cNvSpPr/>
          <p:nvPr/>
        </p:nvSpPr>
        <p:spPr>
          <a:xfrm>
            <a:off x="155713" y="3968197"/>
            <a:ext cx="210479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Attendance: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1" name="Google Shape;3901;gf94586e95b_2_1013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667" y="392818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02" name="Google Shape;3902;gf94586e95b_2_1013"/>
          <p:cNvSpPr/>
          <p:nvPr/>
        </p:nvSpPr>
        <p:spPr>
          <a:xfrm>
            <a:off x="2300254" y="3961791"/>
            <a:ext cx="875199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3" name="Google Shape;3903;gf94586e95b_2_1013" descr="Zoom i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90914" y="3934476"/>
            <a:ext cx="411045" cy="4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3904" name="Google Shape;3904;gf94586e95b_2_1013"/>
          <p:cNvSpPr/>
          <p:nvPr/>
        </p:nvSpPr>
        <p:spPr>
          <a:xfrm>
            <a:off x="45556" y="4568907"/>
            <a:ext cx="11876368" cy="2094065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f94586e95b_2_1043"/>
          <p:cNvSpPr/>
          <p:nvPr/>
        </p:nvSpPr>
        <p:spPr>
          <a:xfrm>
            <a:off x="1201479" y="74428"/>
            <a:ext cx="9558669" cy="6220046"/>
          </a:xfrm>
          <a:prstGeom prst="roundRect">
            <a:avLst>
              <a:gd name="adj" fmla="val 249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0" name="Google Shape;3910;gf94586e95b_2_1043"/>
          <p:cNvSpPr/>
          <p:nvPr/>
        </p:nvSpPr>
        <p:spPr>
          <a:xfrm>
            <a:off x="6596916" y="563526"/>
            <a:ext cx="3482750" cy="576342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</a:t>
            </a: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en-US" sz="2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board!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1" name="Google Shape;3911;gf94586e95b_2_1043"/>
          <p:cNvSpPr/>
          <p:nvPr/>
        </p:nvSpPr>
        <p:spPr>
          <a:xfrm>
            <a:off x="6574338" y="1696770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2" name="Google Shape;3912;gf94586e95b_2_1043"/>
          <p:cNvSpPr/>
          <p:nvPr/>
        </p:nvSpPr>
        <p:spPr>
          <a:xfrm>
            <a:off x="6609914" y="3035596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3" name="Google Shape;3913;gf94586e95b_2_1043"/>
          <p:cNvSpPr/>
          <p:nvPr/>
        </p:nvSpPr>
        <p:spPr>
          <a:xfrm>
            <a:off x="6589179" y="2674116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4" name="Google Shape;3914;gf94586e95b_2_1043"/>
          <p:cNvSpPr txBox="1"/>
          <p:nvPr/>
        </p:nvSpPr>
        <p:spPr>
          <a:xfrm>
            <a:off x="7930844" y="3768696"/>
            <a:ext cx="8519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5" name="Google Shape;3915;gf94586e95b_2_1043"/>
          <p:cNvSpPr/>
          <p:nvPr/>
        </p:nvSpPr>
        <p:spPr>
          <a:xfrm>
            <a:off x="8904979" y="3882217"/>
            <a:ext cx="164592" cy="16459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6" name="Google Shape;3916;gf94586e95b_2_1043"/>
          <p:cNvSpPr txBox="1"/>
          <p:nvPr/>
        </p:nvSpPr>
        <p:spPr>
          <a:xfrm>
            <a:off x="6656351" y="3791779"/>
            <a:ext cx="80088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Exit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gf94586e95b_2_1043"/>
          <p:cNvSpPr txBox="1"/>
          <p:nvPr/>
        </p:nvSpPr>
        <p:spPr>
          <a:xfrm>
            <a:off x="6596916" y="4881543"/>
            <a:ext cx="11744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 with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8" name="Google Shape;3918;gf94586e95b_2_1043"/>
          <p:cNvSpPr/>
          <p:nvPr/>
        </p:nvSpPr>
        <p:spPr>
          <a:xfrm>
            <a:off x="8689976" y="3855312"/>
            <a:ext cx="1081475" cy="218402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9" name="Google Shape;3919;gf94586e95b_2_1043"/>
          <p:cNvSpPr txBox="1"/>
          <p:nvPr/>
        </p:nvSpPr>
        <p:spPr>
          <a:xfrm>
            <a:off x="9132078" y="3805318"/>
            <a:ext cx="8519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🡪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20" name="Google Shape;3920;gf94586e95b_2_1043"/>
          <p:cNvCxnSpPr/>
          <p:nvPr/>
        </p:nvCxnSpPr>
        <p:spPr>
          <a:xfrm>
            <a:off x="8317280" y="1077238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5" name="Google Shape;3925;gf94586e95b_2_1058"/>
          <p:cNvGrpSpPr/>
          <p:nvPr/>
        </p:nvGrpSpPr>
        <p:grpSpPr>
          <a:xfrm>
            <a:off x="1201479" y="74428"/>
            <a:ext cx="9558669" cy="6220046"/>
            <a:chOff x="1201479" y="74428"/>
            <a:chExt cx="9558669" cy="6220046"/>
          </a:xfrm>
        </p:grpSpPr>
        <p:sp>
          <p:nvSpPr>
            <p:cNvPr id="3926" name="Google Shape;3926;gf94586e95b_2_1058"/>
            <p:cNvSpPr/>
            <p:nvPr/>
          </p:nvSpPr>
          <p:spPr>
            <a:xfrm>
              <a:off x="1201479" y="74428"/>
              <a:ext cx="9558669" cy="6220046"/>
            </a:xfrm>
            <a:prstGeom prst="roundRect">
              <a:avLst>
                <a:gd name="adj" fmla="val 2495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gf94586e95b_2_1058"/>
            <p:cNvSpPr/>
            <p:nvPr/>
          </p:nvSpPr>
          <p:spPr>
            <a:xfrm>
              <a:off x="7540978" y="778933"/>
              <a:ext cx="1253066" cy="508000"/>
            </a:xfrm>
            <a:prstGeom prst="rect">
              <a:avLst/>
            </a:prstGeom>
            <a:solidFill>
              <a:srgbClr val="1D11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gf94586e95b_2_1058"/>
            <p:cNvSpPr/>
            <p:nvPr/>
          </p:nvSpPr>
          <p:spPr>
            <a:xfrm>
              <a:off x="6440312" y="3028703"/>
              <a:ext cx="3866444" cy="1328808"/>
            </a:xfrm>
            <a:prstGeom prst="rect">
              <a:avLst/>
            </a:prstGeom>
            <a:solidFill>
              <a:srgbClr val="1D11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9" name="Google Shape;3929;gf94586e95b_2_1058"/>
          <p:cNvSpPr/>
          <p:nvPr/>
        </p:nvSpPr>
        <p:spPr>
          <a:xfrm>
            <a:off x="6548657" y="529916"/>
            <a:ext cx="3597425" cy="503017"/>
          </a:xfrm>
          <a:prstGeom prst="roundRect">
            <a:avLst>
              <a:gd name="adj" fmla="val 16667"/>
            </a:avLst>
          </a:prstGeom>
          <a:solidFill>
            <a:srgbClr val="F6B80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gf94586e95b_2_1058"/>
          <p:cNvSpPr/>
          <p:nvPr/>
        </p:nvSpPr>
        <p:spPr>
          <a:xfrm>
            <a:off x="6709331" y="3661328"/>
            <a:ext cx="3597425" cy="503017"/>
          </a:xfrm>
          <a:prstGeom prst="roundRect">
            <a:avLst>
              <a:gd name="adj" fmla="val 16667"/>
            </a:avLst>
          </a:prstGeom>
          <a:solidFill>
            <a:srgbClr val="F6B80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1" name="Google Shape;3931;gf94586e95b_2_1058"/>
          <p:cNvSpPr txBox="1"/>
          <p:nvPr/>
        </p:nvSpPr>
        <p:spPr>
          <a:xfrm>
            <a:off x="7931545" y="3693107"/>
            <a:ext cx="8316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2" name="Google Shape;3932;gf94586e95b_2_1058"/>
          <p:cNvSpPr txBox="1"/>
          <p:nvPr/>
        </p:nvSpPr>
        <p:spPr>
          <a:xfrm>
            <a:off x="6754408" y="3708435"/>
            <a:ext cx="11771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Exit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gf94586e95b_2_1058"/>
          <p:cNvSpPr txBox="1"/>
          <p:nvPr/>
        </p:nvSpPr>
        <p:spPr>
          <a:xfrm>
            <a:off x="9310202" y="3695926"/>
            <a:ext cx="11771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-&gt;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4" name="Google Shape;3934;gf94586e95b_2_1058"/>
          <p:cNvSpPr txBox="1"/>
          <p:nvPr/>
        </p:nvSpPr>
        <p:spPr>
          <a:xfrm>
            <a:off x="6548657" y="1557653"/>
            <a:ext cx="1768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gf94586e95b_2_1058"/>
          <p:cNvSpPr txBox="1"/>
          <p:nvPr/>
        </p:nvSpPr>
        <p:spPr>
          <a:xfrm>
            <a:off x="6581481" y="2526134"/>
            <a:ext cx="1768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94586e95b_2_1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f94586e95b_2_154"/>
          <p:cNvSpPr/>
          <p:nvPr/>
        </p:nvSpPr>
        <p:spPr>
          <a:xfrm>
            <a:off x="2280575" y="211775"/>
            <a:ext cx="7937100" cy="6646200"/>
          </a:xfrm>
          <a:prstGeom prst="roundRect">
            <a:avLst>
              <a:gd name="adj" fmla="val 1666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f94586e95b_2_154"/>
          <p:cNvSpPr/>
          <p:nvPr/>
        </p:nvSpPr>
        <p:spPr>
          <a:xfrm>
            <a:off x="3791150" y="2331079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f94586e95b_2_154"/>
          <p:cNvSpPr/>
          <p:nvPr/>
        </p:nvSpPr>
        <p:spPr>
          <a:xfrm>
            <a:off x="6991554" y="2331079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f94586e95b_2_154"/>
          <p:cNvSpPr/>
          <p:nvPr/>
        </p:nvSpPr>
        <p:spPr>
          <a:xfrm>
            <a:off x="3791150" y="31421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f94586e95b_2_154"/>
          <p:cNvSpPr/>
          <p:nvPr/>
        </p:nvSpPr>
        <p:spPr>
          <a:xfrm>
            <a:off x="6991554" y="31421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f94586e95b_2_154"/>
          <p:cNvSpPr/>
          <p:nvPr/>
        </p:nvSpPr>
        <p:spPr>
          <a:xfrm>
            <a:off x="3791150" y="39532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f94586e95b_2_154"/>
          <p:cNvSpPr/>
          <p:nvPr/>
        </p:nvSpPr>
        <p:spPr>
          <a:xfrm>
            <a:off x="6991554" y="39532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gf94586e95b_2_154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54" y="230037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f94586e95b_2_154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855" y="397903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f94586e95b_2_154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2649" y="228366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f94586e95b_2_154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2649" y="39295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f94586e95b_2_154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6177" y="315729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f94586e95b_2_154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6545" y="3106619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f94586e95b_2_154"/>
          <p:cNvSpPr/>
          <p:nvPr/>
        </p:nvSpPr>
        <p:spPr>
          <a:xfrm>
            <a:off x="3976821" y="4711525"/>
            <a:ext cx="1236374" cy="32197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f94586e95b_2_154"/>
          <p:cNvSpPr/>
          <p:nvPr/>
        </p:nvSpPr>
        <p:spPr>
          <a:xfrm>
            <a:off x="5816896" y="4752308"/>
            <a:ext cx="1236374" cy="32197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f94586e95b_2_154"/>
          <p:cNvSpPr/>
          <p:nvPr/>
        </p:nvSpPr>
        <p:spPr>
          <a:xfrm>
            <a:off x="7614032" y="4741576"/>
            <a:ext cx="1386626" cy="32197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f94586e95b_2_154"/>
          <p:cNvSpPr txBox="1"/>
          <p:nvPr/>
        </p:nvSpPr>
        <p:spPr>
          <a:xfrm>
            <a:off x="3625775" y="591257"/>
            <a:ext cx="41727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gf94586e95b_2_154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136" y="380979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f94586e95b_2_154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554" y="-1022395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f94586e95b_2_154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188" y="-102239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f94586e95b_2_154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920" y="-1081977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f94586e95b_2_154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1149" y="-107365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f94586e95b_2_154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515" y="-1030711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f94586e95b_2_154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69504" y="-1028468"/>
            <a:ext cx="485295" cy="4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f94586e95b_2_1072"/>
          <p:cNvSpPr/>
          <p:nvPr/>
        </p:nvSpPr>
        <p:spPr>
          <a:xfrm>
            <a:off x="216135" y="4073235"/>
            <a:ext cx="3823850" cy="432263"/>
          </a:xfrm>
          <a:custGeom>
            <a:avLst/>
            <a:gdLst/>
            <a:ahLst/>
            <a:cxnLst/>
            <a:rect l="l" t="t" r="r" b="b"/>
            <a:pathLst>
              <a:path w="3657600" h="598516" extrusionOk="0">
                <a:moveTo>
                  <a:pt x="2012264" y="0"/>
                </a:moveTo>
                <a:lnTo>
                  <a:pt x="3557845" y="0"/>
                </a:lnTo>
                <a:cubicBezTo>
                  <a:pt x="3612938" y="0"/>
                  <a:pt x="3657600" y="44662"/>
                  <a:pt x="3657600" y="99755"/>
                </a:cubicBezTo>
                <a:lnTo>
                  <a:pt x="3657600" y="498761"/>
                </a:lnTo>
                <a:cubicBezTo>
                  <a:pt x="3657600" y="553854"/>
                  <a:pt x="3612938" y="598516"/>
                  <a:pt x="3557845" y="598516"/>
                </a:cubicBezTo>
                <a:lnTo>
                  <a:pt x="1780619" y="598516"/>
                </a:lnTo>
                <a:close/>
                <a:moveTo>
                  <a:pt x="99755" y="0"/>
                </a:moveTo>
                <a:lnTo>
                  <a:pt x="1855484" y="0"/>
                </a:lnTo>
                <a:lnTo>
                  <a:pt x="1623838" y="598516"/>
                </a:lnTo>
                <a:lnTo>
                  <a:pt x="99755" y="598516"/>
                </a:lnTo>
                <a:cubicBezTo>
                  <a:pt x="44662" y="598516"/>
                  <a:pt x="0" y="553854"/>
                  <a:pt x="0" y="498761"/>
                </a:cubicBezTo>
                <a:lnTo>
                  <a:pt x="0" y="99755"/>
                </a:lnTo>
                <a:cubicBezTo>
                  <a:pt x="0" y="44662"/>
                  <a:pt x="44662" y="0"/>
                  <a:pt x="99755" y="0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Login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gf94586e95b_2_1072"/>
          <p:cNvSpPr/>
          <p:nvPr/>
        </p:nvSpPr>
        <p:spPr>
          <a:xfrm>
            <a:off x="216135" y="4657897"/>
            <a:ext cx="3823850" cy="432263"/>
          </a:xfrm>
          <a:custGeom>
            <a:avLst/>
            <a:gdLst/>
            <a:ahLst/>
            <a:cxnLst/>
            <a:rect l="l" t="t" r="r" b="b"/>
            <a:pathLst>
              <a:path w="3657600" h="598516" extrusionOk="0">
                <a:moveTo>
                  <a:pt x="2012264" y="0"/>
                </a:moveTo>
                <a:lnTo>
                  <a:pt x="3557845" y="0"/>
                </a:lnTo>
                <a:cubicBezTo>
                  <a:pt x="3612938" y="0"/>
                  <a:pt x="3657600" y="44662"/>
                  <a:pt x="3657600" y="99755"/>
                </a:cubicBezTo>
                <a:lnTo>
                  <a:pt x="3657600" y="498761"/>
                </a:lnTo>
                <a:cubicBezTo>
                  <a:pt x="3657600" y="553854"/>
                  <a:pt x="3612938" y="598516"/>
                  <a:pt x="3557845" y="598516"/>
                </a:cubicBezTo>
                <a:lnTo>
                  <a:pt x="1780619" y="598516"/>
                </a:lnTo>
                <a:close/>
                <a:moveTo>
                  <a:pt x="99755" y="0"/>
                </a:moveTo>
                <a:lnTo>
                  <a:pt x="1855484" y="0"/>
                </a:lnTo>
                <a:lnTo>
                  <a:pt x="1623838" y="598516"/>
                </a:lnTo>
                <a:lnTo>
                  <a:pt x="99755" y="598516"/>
                </a:lnTo>
                <a:cubicBezTo>
                  <a:pt x="44662" y="598516"/>
                  <a:pt x="0" y="553854"/>
                  <a:pt x="0" y="498761"/>
                </a:cubicBezTo>
                <a:lnTo>
                  <a:pt x="0" y="99755"/>
                </a:lnTo>
                <a:cubicBezTo>
                  <a:pt x="0" y="44662"/>
                  <a:pt x="44662" y="0"/>
                  <a:pt x="99755" y="0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Password: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gf94586e95b_2_1072"/>
          <p:cNvSpPr/>
          <p:nvPr/>
        </p:nvSpPr>
        <p:spPr>
          <a:xfrm>
            <a:off x="1039095" y="5219004"/>
            <a:ext cx="2011680" cy="432263"/>
          </a:xfrm>
          <a:prstGeom prst="round2DiagRect">
            <a:avLst>
              <a:gd name="adj1" fmla="val 16667"/>
              <a:gd name="adj2" fmla="val 26923"/>
            </a:avLst>
          </a:prstGeom>
          <a:solidFill>
            <a:schemeClr val="dk1">
              <a:alpha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Get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3" name="Google Shape;3943;gf94586e95b_2_1072" descr="Exi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2558" y="528550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4" name="Google Shape;3944;gf94586e95b_2_1072" descr="Us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135" y="4073234"/>
            <a:ext cx="432263" cy="4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5" name="Google Shape;3945;gf94586e95b_2_1072" descr="Lock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134" y="4657897"/>
            <a:ext cx="432263" cy="4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gf94586e95b_2_1082"/>
          <p:cNvSpPr/>
          <p:nvPr/>
        </p:nvSpPr>
        <p:spPr>
          <a:xfrm>
            <a:off x="128007" y="0"/>
            <a:ext cx="716400" cy="6858000"/>
          </a:xfrm>
          <a:prstGeom prst="rect">
            <a:avLst/>
          </a:prstGeom>
          <a:solidFill>
            <a:schemeClr val="dk1">
              <a:alpha val="3333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1" name="Google Shape;3951;gf94586e95b_2_1082"/>
          <p:cNvSpPr/>
          <p:nvPr/>
        </p:nvSpPr>
        <p:spPr>
          <a:xfrm rot="-5400000">
            <a:off x="6105906" y="-5301097"/>
            <a:ext cx="824400" cy="113478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2" name="Google Shape;3952;gf94586e95b_2_1082"/>
          <p:cNvSpPr/>
          <p:nvPr/>
        </p:nvSpPr>
        <p:spPr>
          <a:xfrm rot="5400000">
            <a:off x="6156150" y="822150"/>
            <a:ext cx="723900" cy="113478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3" name="Google Shape;3953;gf94586e95b_2_1082"/>
          <p:cNvSpPr/>
          <p:nvPr/>
        </p:nvSpPr>
        <p:spPr>
          <a:xfrm>
            <a:off x="11627186" y="0"/>
            <a:ext cx="564900" cy="66669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4" name="Google Shape;3954;gf94586e95b_2_1082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58" y="797016"/>
            <a:ext cx="1176239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gf94586e95b_2_108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6193" y="4663264"/>
            <a:ext cx="1176239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gf94586e95b_2_108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409" y="4663264"/>
            <a:ext cx="1176239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gf94586e95b_2_1082" descr="A picture containing vector graphic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5877" y="4663264"/>
            <a:ext cx="1176239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gf94586e95b_2_1082" descr="Icon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59973" y="873960"/>
            <a:ext cx="1176239" cy="1009752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gf94586e95b_2_1082"/>
          <p:cNvSpPr/>
          <p:nvPr/>
        </p:nvSpPr>
        <p:spPr>
          <a:xfrm>
            <a:off x="845953" y="5745046"/>
            <a:ext cx="1710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Ambulance Mgt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0" name="Google Shape;3960;gf94586e95b_2_1082"/>
          <p:cNvSpPr/>
          <p:nvPr/>
        </p:nvSpPr>
        <p:spPr>
          <a:xfrm>
            <a:off x="2513003" y="57450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Doctors Mgt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gf94586e95b_2_1082"/>
          <p:cNvSpPr/>
          <p:nvPr/>
        </p:nvSpPr>
        <p:spPr>
          <a:xfrm>
            <a:off x="4293488" y="5745046"/>
            <a:ext cx="15987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Mgt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2" name="Google Shape;3962;gf94586e95b_2_108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45191" y="873960"/>
            <a:ext cx="1176239" cy="11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3" name="Google Shape;3963;gf94586e95b_2_1082"/>
          <p:cNvSpPr/>
          <p:nvPr/>
        </p:nvSpPr>
        <p:spPr>
          <a:xfrm>
            <a:off x="2488541" y="19057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 Patient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4" name="Google Shape;3964;gf94586e95b_2_1082"/>
          <p:cNvSpPr/>
          <p:nvPr/>
        </p:nvSpPr>
        <p:spPr>
          <a:xfrm>
            <a:off x="889601" y="1905746"/>
            <a:ext cx="15522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5" name="Google Shape;3965;gf94586e95b_2_108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310" y="4663264"/>
            <a:ext cx="1176239" cy="1188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66" name="Google Shape;3966;gf94586e95b_2_1082"/>
          <p:cNvSpPr/>
          <p:nvPr/>
        </p:nvSpPr>
        <p:spPr>
          <a:xfrm>
            <a:off x="6011460" y="57450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Laboratory Mgt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gf94586e95b_2_1082"/>
          <p:cNvSpPr/>
          <p:nvPr/>
        </p:nvSpPr>
        <p:spPr>
          <a:xfrm>
            <a:off x="7880995" y="57450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Bank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8" name="Google Shape;3968;gf94586e95b_2_1082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61971" y="4516672"/>
            <a:ext cx="122801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gf94586e95b_2_1082" descr="A close-up of a light bulb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02642" y="4671753"/>
            <a:ext cx="1605212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970" name="Google Shape;3970;gf94586e95b_2_1082"/>
          <p:cNvSpPr/>
          <p:nvPr/>
        </p:nvSpPr>
        <p:spPr>
          <a:xfrm>
            <a:off x="9772185" y="57450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Report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1" name="Google Shape;3971;gf94586e95b_2_1082"/>
          <p:cNvSpPr/>
          <p:nvPr/>
        </p:nvSpPr>
        <p:spPr>
          <a:xfrm>
            <a:off x="4257231" y="19057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Reports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2" name="Google Shape;3972;gf94586e95b_2_1082" descr="A picture containing accessory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3275" y="2700485"/>
            <a:ext cx="1176239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973" name="Google Shape;3973;gf94586e95b_2_1082"/>
          <p:cNvSpPr/>
          <p:nvPr/>
        </p:nvSpPr>
        <p:spPr>
          <a:xfrm>
            <a:off x="3332358" y="3850551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4" name="Google Shape;3974;gf94586e95b_2_1082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74756" y="894683"/>
            <a:ext cx="1013795" cy="102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gf94586e95b_2_1082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87432" y="757748"/>
            <a:ext cx="1411245" cy="12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gf94586e95b_2_1082"/>
          <p:cNvSpPr/>
          <p:nvPr/>
        </p:nvSpPr>
        <p:spPr>
          <a:xfrm>
            <a:off x="6035498" y="19057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7" name="Google Shape;3977;gf94586e95b_2_1082"/>
          <p:cNvSpPr/>
          <p:nvPr/>
        </p:nvSpPr>
        <p:spPr>
          <a:xfrm>
            <a:off x="7870842" y="19057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Mgt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8" name="Google Shape;3978;gf94586e95b_2_1082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04316" y="797016"/>
            <a:ext cx="1176239" cy="1188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79" name="Google Shape;3979;gf94586e95b_2_1082"/>
          <p:cNvSpPr/>
          <p:nvPr/>
        </p:nvSpPr>
        <p:spPr>
          <a:xfrm>
            <a:off x="9738645" y="1905746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 Theater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0" name="Google Shape;3980;gf94586e95b_2_1082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90866" y="2700485"/>
            <a:ext cx="1176239" cy="1188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gf94586e95b_2_1082"/>
          <p:cNvSpPr/>
          <p:nvPr/>
        </p:nvSpPr>
        <p:spPr>
          <a:xfrm>
            <a:off x="5193629" y="3850551"/>
            <a:ext cx="22143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Discharge Summary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2" name="Google Shape;3982;gf94586e95b_2_1082" descr="Graphical user interface, applicati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38457" y="2700485"/>
            <a:ext cx="1176239" cy="1188721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gf94586e95b_2_1082"/>
          <p:cNvSpPr/>
          <p:nvPr/>
        </p:nvSpPr>
        <p:spPr>
          <a:xfrm>
            <a:off x="7403408" y="3850551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Covid-19 Patient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4" name="Google Shape;3984;gf94586e95b_2_1082" descr="A picture containing vector graphics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3355" y="3487328"/>
            <a:ext cx="512042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5" name="Google Shape;3985;gf94586e95b_2_1082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flipH="1">
            <a:off x="209056" y="824428"/>
            <a:ext cx="512042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gf94586e95b_2_1082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28638" y="183455"/>
            <a:ext cx="512044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gf94586e95b_2_1082" descr="Ico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92605" y="2242503"/>
            <a:ext cx="512042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gf94586e95b_2_1082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41958" y="2924084"/>
            <a:ext cx="453496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gf94586e95b_2_1082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76155" y="4196542"/>
            <a:ext cx="599333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gf94586e95b_2_1082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9704" y="5704600"/>
            <a:ext cx="609664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gf94586e95b_2_1082" descr="A picture containing vector graphic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3561" y="55462"/>
            <a:ext cx="385660" cy="38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gf94586e95b_2_1082" descr="Enter outlin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82870" y="6330735"/>
            <a:ext cx="472376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Google Shape;3993;gf94586e95b_2_1082" descr="A close-up of a light bulb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4787209"/>
            <a:ext cx="977534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Google Shape;3994;gf94586e95b_2_1082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786047" y="2726304"/>
            <a:ext cx="1286886" cy="11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5" name="Google Shape;3995;gf94586e95b_2_1082"/>
          <p:cNvSpPr/>
          <p:nvPr/>
        </p:nvSpPr>
        <p:spPr>
          <a:xfrm>
            <a:off x="9537213" y="3850551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Reports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6" name="Google Shape;3996;gf94586e95b_2_1082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1751" y="1527099"/>
            <a:ext cx="564812" cy="570804"/>
          </a:xfrm>
          <a:prstGeom prst="rect">
            <a:avLst/>
          </a:prstGeom>
          <a:noFill/>
          <a:ln>
            <a:noFill/>
          </a:ln>
        </p:spPr>
      </p:pic>
      <p:sp>
        <p:nvSpPr>
          <p:cNvPr id="3997" name="Google Shape;3997;gf94586e95b_2_1082"/>
          <p:cNvSpPr/>
          <p:nvPr/>
        </p:nvSpPr>
        <p:spPr>
          <a:xfrm>
            <a:off x="1067383" y="387111"/>
            <a:ext cx="7173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8" name="Google Shape;3998;gf94586e95b_2_1082" descr="A picture containing 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012100" y="55462"/>
            <a:ext cx="385661" cy="389754"/>
          </a:xfrm>
          <a:prstGeom prst="rect">
            <a:avLst/>
          </a:prstGeom>
          <a:noFill/>
          <a:ln>
            <a:noFill/>
          </a:ln>
        </p:spPr>
      </p:pic>
      <p:sp>
        <p:nvSpPr>
          <p:cNvPr id="3999" name="Google Shape;3999;gf94586e95b_2_1082"/>
          <p:cNvSpPr/>
          <p:nvPr/>
        </p:nvSpPr>
        <p:spPr>
          <a:xfrm>
            <a:off x="1732764" y="387111"/>
            <a:ext cx="11124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 Patient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0" name="Google Shape;4000;gf94586e95b_2_1082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840641" y="55462"/>
            <a:ext cx="389064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Google Shape;4001;gf94586e95b_2_1082"/>
          <p:cNvSpPr/>
          <p:nvPr/>
        </p:nvSpPr>
        <p:spPr>
          <a:xfrm>
            <a:off x="2651760" y="387111"/>
            <a:ext cx="8595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2" name="Google Shape;4002;gf94586e95b_2_1082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759795" y="117079"/>
            <a:ext cx="389064" cy="320557"/>
          </a:xfrm>
          <a:prstGeom prst="rect">
            <a:avLst/>
          </a:prstGeom>
          <a:noFill/>
          <a:ln>
            <a:noFill/>
          </a:ln>
        </p:spPr>
      </p:pic>
      <p:sp>
        <p:nvSpPr>
          <p:cNvPr id="4003" name="Google Shape;4003;gf94586e95b_2_1082"/>
          <p:cNvSpPr/>
          <p:nvPr/>
        </p:nvSpPr>
        <p:spPr>
          <a:xfrm>
            <a:off x="3577685" y="387111"/>
            <a:ext cx="8595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gf94586e95b_2_1082"/>
          <p:cNvSpPr/>
          <p:nvPr/>
        </p:nvSpPr>
        <p:spPr>
          <a:xfrm>
            <a:off x="4401279" y="387111"/>
            <a:ext cx="7173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Nurses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gf94586e95b_2_1082"/>
          <p:cNvSpPr/>
          <p:nvPr/>
        </p:nvSpPr>
        <p:spPr>
          <a:xfrm>
            <a:off x="4957879" y="387111"/>
            <a:ext cx="9414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Staff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6" name="Google Shape;4006;gf94586e95b_2_1082" descr="Logo, 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303592" y="70601"/>
            <a:ext cx="389064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7" name="Google Shape;4007;gf94586e95b_2_1082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172083" y="96522"/>
            <a:ext cx="389064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008" name="Google Shape;4008;gf94586e95b_2_1082"/>
          <p:cNvSpPr/>
          <p:nvPr/>
        </p:nvSpPr>
        <p:spPr>
          <a:xfrm>
            <a:off x="5841561" y="387111"/>
            <a:ext cx="10701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9" name="Google Shape;4009;gf94586e95b_2_1082" descr="A picture containing indoor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504528" y="55462"/>
            <a:ext cx="389064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4010" name="Google Shape;4010;gf94586e95b_2_1082"/>
          <p:cNvSpPr/>
          <p:nvPr/>
        </p:nvSpPr>
        <p:spPr>
          <a:xfrm>
            <a:off x="1274864" y="3850551"/>
            <a:ext cx="1854900" cy="3396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Report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1" name="Google Shape;4011;gf94586e95b_2_1082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485077" y="2588704"/>
            <a:ext cx="1286847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2" name="Google Shape;4012;gf94586e95b_2_1082" descr="Shape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073800" y="55462"/>
            <a:ext cx="335957" cy="339522"/>
          </a:xfrm>
          <a:prstGeom prst="rect">
            <a:avLst/>
          </a:prstGeom>
          <a:noFill/>
          <a:ln>
            <a:noFill/>
          </a:ln>
        </p:spPr>
      </p:pic>
      <p:sp>
        <p:nvSpPr>
          <p:cNvPr id="4013" name="Google Shape;4013;gf94586e95b_2_1082"/>
          <p:cNvSpPr/>
          <p:nvPr/>
        </p:nvSpPr>
        <p:spPr>
          <a:xfrm>
            <a:off x="6921845" y="399872"/>
            <a:ext cx="704700" cy="3267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4" name="Google Shape;4014;gf94586e95b_2_1082"/>
          <p:cNvGrpSpPr/>
          <p:nvPr/>
        </p:nvGrpSpPr>
        <p:grpSpPr>
          <a:xfrm>
            <a:off x="10866215" y="42251"/>
            <a:ext cx="704700" cy="661104"/>
            <a:chOff x="10866215" y="42251"/>
            <a:chExt cx="704700" cy="661104"/>
          </a:xfrm>
        </p:grpSpPr>
        <p:pic>
          <p:nvPicPr>
            <p:cNvPr id="4015" name="Google Shape;4015;gf94586e95b_2_1082" descr="Icon&#10;&#10;Description automatically generated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10979235" y="42251"/>
              <a:ext cx="389064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6" name="Google Shape;4016;gf94586e95b_2_1082"/>
            <p:cNvSpPr/>
            <p:nvPr/>
          </p:nvSpPr>
          <p:spPr>
            <a:xfrm>
              <a:off x="10866215" y="376655"/>
              <a:ext cx="704700" cy="326700"/>
            </a:xfrm>
            <a:prstGeom prst="rect">
              <a:avLst/>
            </a:prstGeom>
            <a:solidFill>
              <a:srgbClr val="D8E2F3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17" name="Google Shape;4017;gf94586e95b_2_1082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768147" y="-65725"/>
            <a:ext cx="63335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4018" name="Google Shape;4018;gf94586e95b_2_1082"/>
          <p:cNvSpPr/>
          <p:nvPr/>
        </p:nvSpPr>
        <p:spPr>
          <a:xfrm>
            <a:off x="7628490" y="399872"/>
            <a:ext cx="920100" cy="326700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9" name="Google Shape;4019;gf94586e95b_2_1082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168415" y="44445"/>
            <a:ext cx="389064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gf94586e95b_2_1154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chemeClr val="dk1">
              <a:alpha val="33333"/>
            </a:scheme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5" name="Google Shape;4025;gf94586e95b_2_1154"/>
          <p:cNvSpPr/>
          <p:nvPr/>
        </p:nvSpPr>
        <p:spPr>
          <a:xfrm rot="-5400000">
            <a:off x="6096000" y="-5372100"/>
            <a:ext cx="723900" cy="11468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6" name="Google Shape;4026;gf94586e95b_2_1154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7" name="Google Shape;4027;gf94586e95b_2_1154"/>
          <p:cNvSpPr/>
          <p:nvPr/>
        </p:nvSpPr>
        <p:spPr>
          <a:xfrm>
            <a:off x="11621193" y="0"/>
            <a:ext cx="570806" cy="6666807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8" name="Google Shape;4028;gf94586e95b_2_115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74" y="59075"/>
            <a:ext cx="693892" cy="693892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gf94586e95b_2_1154"/>
          <p:cNvSpPr/>
          <p:nvPr/>
        </p:nvSpPr>
        <p:spPr>
          <a:xfrm>
            <a:off x="1447800" y="259699"/>
            <a:ext cx="852681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 Booking For New or Returning Patients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0" name="Google Shape;4030;gf94586e95b_2_1154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gf94586e95b_2_1154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gf94586e95b_2_1154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gf94586e95b_2_1154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4" name="Google Shape;4034;gf94586e95b_2_115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5" name="Google Shape;4035;gf94586e95b_2_115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6" name="Google Shape;4036;gf94586e95b_2_1154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Google Shape;4037;gf94586e95b_2_1154" descr="A picture containing vector graphics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42" y="1446840"/>
            <a:ext cx="690727" cy="6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gf94586e95b_2_1154" descr="Enter outlin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gf94586e95b_2_1154" descr="A close-up of a light bulb&#10;&#10;Description automatically generated with low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gf94586e95b_2_1154" descr="Care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268600" y="-8848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gf94586e95b_2_1154" descr="Heartbeat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830149" y="-17738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2" name="Google Shape;4042;gf94586e95b_2_1154"/>
          <p:cNvSpPr/>
          <p:nvPr/>
        </p:nvSpPr>
        <p:spPr>
          <a:xfrm>
            <a:off x="861358" y="140556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3" name="Google Shape;4043;gf94586e95b_2_1154" descr="Speaker phon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14335" y="1307920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4" name="Google Shape;4044;gf94586e95b_2_1154" descr="Envelop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4176" y="1741844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5" name="Google Shape;4045;gf94586e95b_2_1154" descr="Employee badg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9732" y="1321824"/>
            <a:ext cx="433004" cy="405196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gf94586e95b_2_1154"/>
          <p:cNvSpPr/>
          <p:nvPr/>
        </p:nvSpPr>
        <p:spPr>
          <a:xfrm>
            <a:off x="2833221" y="140865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7" name="Google Shape;4047;gf94586e95b_2_1154"/>
          <p:cNvSpPr/>
          <p:nvPr/>
        </p:nvSpPr>
        <p:spPr>
          <a:xfrm>
            <a:off x="4577433" y="140556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8" name="Google Shape;4048;gf94586e95b_2_1154" descr="Diploma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66659" y="135470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049" name="Google Shape;4049;gf94586e95b_2_1154"/>
          <p:cNvSpPr/>
          <p:nvPr/>
        </p:nvSpPr>
        <p:spPr>
          <a:xfrm>
            <a:off x="6538079" y="140556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0" name="Google Shape;4050;gf94586e95b_2_1154"/>
          <p:cNvSpPr/>
          <p:nvPr/>
        </p:nvSpPr>
        <p:spPr>
          <a:xfrm>
            <a:off x="8242063" y="139435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Phone: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1" name="Google Shape;4051;gf94586e95b_2_1154"/>
          <p:cNvSpPr/>
          <p:nvPr/>
        </p:nvSpPr>
        <p:spPr>
          <a:xfrm>
            <a:off x="10228653" y="140556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2" name="Google Shape;4052;gf94586e95b_2_1154"/>
          <p:cNvSpPr/>
          <p:nvPr/>
        </p:nvSpPr>
        <p:spPr>
          <a:xfrm>
            <a:off x="853688" y="1814085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3" name="Google Shape;4053;gf94586e95b_2_1154"/>
          <p:cNvSpPr/>
          <p:nvPr/>
        </p:nvSpPr>
        <p:spPr>
          <a:xfrm>
            <a:off x="2825551" y="1817177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Google Shape;4054;gf94586e95b_2_1154"/>
          <p:cNvSpPr/>
          <p:nvPr/>
        </p:nvSpPr>
        <p:spPr>
          <a:xfrm>
            <a:off x="4566216" y="181523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Issue #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5" name="Google Shape;4055;gf94586e95b_2_1154"/>
          <p:cNvSpPr/>
          <p:nvPr/>
        </p:nvSpPr>
        <p:spPr>
          <a:xfrm>
            <a:off x="6538079" y="181832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6" name="Google Shape;4056;gf94586e95b_2_1154" descr="Bullseye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66215" y="176728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gf94586e95b_2_1154"/>
          <p:cNvSpPr/>
          <p:nvPr/>
        </p:nvSpPr>
        <p:spPr>
          <a:xfrm>
            <a:off x="856862" y="292967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Guard.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8" name="Google Shape;4058;gf94586e95b_2_1154" descr="Speaker phon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09839" y="2832030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gf94586e95b_2_1154" descr="Envelop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19680" y="3265954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0" name="Google Shape;4060;gf94586e95b_2_1154" descr="Employee badg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5236" y="2845934"/>
            <a:ext cx="433004" cy="405196"/>
          </a:xfrm>
          <a:prstGeom prst="rect">
            <a:avLst/>
          </a:prstGeom>
          <a:noFill/>
          <a:ln>
            <a:noFill/>
          </a:ln>
        </p:spPr>
      </p:pic>
      <p:sp>
        <p:nvSpPr>
          <p:cNvPr id="4061" name="Google Shape;4061;gf94586e95b_2_1154"/>
          <p:cNvSpPr/>
          <p:nvPr/>
        </p:nvSpPr>
        <p:spPr>
          <a:xfrm>
            <a:off x="2828725" y="293276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2" name="Google Shape;4062;gf94586e95b_2_1154"/>
          <p:cNvSpPr/>
          <p:nvPr/>
        </p:nvSpPr>
        <p:spPr>
          <a:xfrm>
            <a:off x="4572937" y="292967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 Relation: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3" name="Google Shape;4063;gf94586e95b_2_1154" descr="Diploma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62163" y="287881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064" name="Google Shape;4064;gf94586e95b_2_1154"/>
          <p:cNvSpPr/>
          <p:nvPr/>
        </p:nvSpPr>
        <p:spPr>
          <a:xfrm>
            <a:off x="6533583" y="292967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5" name="Google Shape;4065;gf94586e95b_2_1154"/>
          <p:cNvSpPr/>
          <p:nvPr/>
        </p:nvSpPr>
        <p:spPr>
          <a:xfrm>
            <a:off x="8237567" y="291846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Guard. Phone: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gf94586e95b_2_1154"/>
          <p:cNvSpPr/>
          <p:nvPr/>
        </p:nvSpPr>
        <p:spPr>
          <a:xfrm>
            <a:off x="10224157" y="292967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7" name="Google Shape;4067;gf94586e95b_2_1154"/>
          <p:cNvSpPr/>
          <p:nvPr/>
        </p:nvSpPr>
        <p:spPr>
          <a:xfrm>
            <a:off x="849192" y="3338195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 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gf94586e95b_2_1154"/>
          <p:cNvSpPr/>
          <p:nvPr/>
        </p:nvSpPr>
        <p:spPr>
          <a:xfrm>
            <a:off x="2821055" y="3341287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9" name="Google Shape;4069;gf94586e95b_2_1154"/>
          <p:cNvSpPr/>
          <p:nvPr/>
        </p:nvSpPr>
        <p:spPr>
          <a:xfrm>
            <a:off x="4561720" y="333934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Guard. Address: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gf94586e95b_2_1154"/>
          <p:cNvSpPr/>
          <p:nvPr/>
        </p:nvSpPr>
        <p:spPr>
          <a:xfrm>
            <a:off x="6533583" y="334243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1" name="Google Shape;4071;gf94586e95b_2_1154"/>
          <p:cNvSpPr/>
          <p:nvPr/>
        </p:nvSpPr>
        <p:spPr>
          <a:xfrm>
            <a:off x="856862" y="440253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Dr. Requested: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2" name="Google Shape;4072;gf94586e95b_2_1154" descr="Employee badg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5236" y="4318800"/>
            <a:ext cx="433004" cy="405196"/>
          </a:xfrm>
          <a:prstGeom prst="rect">
            <a:avLst/>
          </a:prstGeom>
          <a:noFill/>
          <a:ln>
            <a:noFill/>
          </a:ln>
        </p:spPr>
      </p:pic>
      <p:sp>
        <p:nvSpPr>
          <p:cNvPr id="4073" name="Google Shape;4073;gf94586e95b_2_1154"/>
          <p:cNvSpPr/>
          <p:nvPr/>
        </p:nvSpPr>
        <p:spPr>
          <a:xfrm>
            <a:off x="2828725" y="4405628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4" name="Google Shape;4074;gf94586e95b_2_1154"/>
          <p:cNvSpPr/>
          <p:nvPr/>
        </p:nvSpPr>
        <p:spPr>
          <a:xfrm>
            <a:off x="4572937" y="440253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Booking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5" name="Google Shape;4075;gf94586e95b_2_1154" descr="Diploma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62163" y="4351682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076" name="Google Shape;4076;gf94586e95b_2_1154"/>
          <p:cNvSpPr/>
          <p:nvPr/>
        </p:nvSpPr>
        <p:spPr>
          <a:xfrm>
            <a:off x="6533583" y="4402536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7" name="Google Shape;4077;gf94586e95b_2_1154"/>
          <p:cNvSpPr/>
          <p:nvPr/>
        </p:nvSpPr>
        <p:spPr>
          <a:xfrm>
            <a:off x="8237567" y="4391332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Appoint.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gf94586e95b_2_1154"/>
          <p:cNvSpPr/>
          <p:nvPr/>
        </p:nvSpPr>
        <p:spPr>
          <a:xfrm>
            <a:off x="10224157" y="4402536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9" name="Google Shape;4079;gf94586e95b_2_1154"/>
          <p:cNvSpPr/>
          <p:nvPr/>
        </p:nvSpPr>
        <p:spPr>
          <a:xfrm>
            <a:off x="861892" y="4811061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Appoint. Time: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0" name="Google Shape;4080;gf94586e95b_2_1154"/>
          <p:cNvSpPr/>
          <p:nvPr/>
        </p:nvSpPr>
        <p:spPr>
          <a:xfrm>
            <a:off x="2833755" y="4814153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1" name="Google Shape;4081;gf94586e95b_2_1154"/>
          <p:cNvSpPr/>
          <p:nvPr/>
        </p:nvSpPr>
        <p:spPr>
          <a:xfrm>
            <a:off x="4574420" y="481220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Checkup Fee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2" name="Google Shape;4082;gf94586e95b_2_1154"/>
          <p:cNvSpPr/>
          <p:nvPr/>
        </p:nvSpPr>
        <p:spPr>
          <a:xfrm>
            <a:off x="6546283" y="4815298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3" name="Google Shape;4083;gf94586e95b_2_1154"/>
          <p:cNvSpPr/>
          <p:nvPr/>
        </p:nvSpPr>
        <p:spPr>
          <a:xfrm>
            <a:off x="861358" y="1102570"/>
            <a:ext cx="1906816" cy="2823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Patient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Google Shape;4084;gf94586e95b_2_1154"/>
          <p:cNvSpPr/>
          <p:nvPr/>
        </p:nvSpPr>
        <p:spPr>
          <a:xfrm>
            <a:off x="861358" y="2626680"/>
            <a:ext cx="1906816" cy="2823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Guardian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5" name="Google Shape;4085;gf94586e95b_2_1154"/>
          <p:cNvSpPr/>
          <p:nvPr/>
        </p:nvSpPr>
        <p:spPr>
          <a:xfrm>
            <a:off x="848658" y="4088605"/>
            <a:ext cx="2836396" cy="2959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Doctor &amp; Payment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6" name="Google Shape;4086;gf94586e95b_2_1154"/>
          <p:cNvSpPr/>
          <p:nvPr/>
        </p:nvSpPr>
        <p:spPr>
          <a:xfrm>
            <a:off x="8261937" y="1799539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Visit #: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7" name="Google Shape;4087;gf94586e95b_2_1154"/>
          <p:cNvSpPr/>
          <p:nvPr/>
        </p:nvSpPr>
        <p:spPr>
          <a:xfrm>
            <a:off x="10233800" y="1802631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8" name="Google Shape;4088;gf94586e95b_2_1154" descr="Architectur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567720" y="3286043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gf94586e95b_2_1154" descr="Map compass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234317" y="1748684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0" name="Google Shape;4090;gf94586e95b_2_1154" descr="Remote work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264754" y="4351682"/>
            <a:ext cx="397522" cy="397522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gf94586e95b_2_1154"/>
          <p:cNvSpPr/>
          <p:nvPr/>
        </p:nvSpPr>
        <p:spPr>
          <a:xfrm>
            <a:off x="8241599" y="481220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Fee Received: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gf94586e95b_2_1154"/>
          <p:cNvSpPr/>
          <p:nvPr/>
        </p:nvSpPr>
        <p:spPr>
          <a:xfrm>
            <a:off x="10213462" y="4815298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3" name="Google Shape;4093;gf94586e95b_2_1154" descr="First aid kit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0715" y="4738517"/>
            <a:ext cx="408201" cy="4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4" name="Google Shape;4094;gf94586e95b_2_1154" descr="Bank check with solid fill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237567" y="4662730"/>
            <a:ext cx="357580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gf94586e95b_2_1154" descr="Alarm clock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98033" y="4725067"/>
            <a:ext cx="459147" cy="459147"/>
          </a:xfrm>
          <a:prstGeom prst="rect">
            <a:avLst/>
          </a:prstGeom>
          <a:noFill/>
          <a:ln>
            <a:noFill/>
          </a:ln>
        </p:spPr>
      </p:pic>
      <p:sp>
        <p:nvSpPr>
          <p:cNvPr id="4096" name="Google Shape;4096;gf94586e95b_2_1154"/>
          <p:cNvSpPr/>
          <p:nvPr/>
        </p:nvSpPr>
        <p:spPr>
          <a:xfrm>
            <a:off x="890575" y="5584014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Book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gf94586e95b_2_1154"/>
          <p:cNvSpPr/>
          <p:nvPr/>
        </p:nvSpPr>
        <p:spPr>
          <a:xfrm>
            <a:off x="2872903" y="5584014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Reset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gf94586e95b_2_1154"/>
          <p:cNvSpPr/>
          <p:nvPr/>
        </p:nvSpPr>
        <p:spPr>
          <a:xfrm>
            <a:off x="4855231" y="5584014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gf94586e95b_2_1154"/>
          <p:cNvSpPr/>
          <p:nvPr/>
        </p:nvSpPr>
        <p:spPr>
          <a:xfrm>
            <a:off x="9046203" y="5584014"/>
            <a:ext cx="2375194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Booked By:_________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0" name="Google Shape;4100;gf94586e95b_2_1154" descr="Badge Unfollow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881726" y="55768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Google Shape;4101;gf94586e95b_2_1154" descr="Badge Follow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99732" y="55746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Google Shape;4102;gf94586e95b_2_1154" descr="Mouse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903705" y="5590909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f94586e95b_2_1236"/>
          <p:cNvSpPr/>
          <p:nvPr/>
        </p:nvSpPr>
        <p:spPr>
          <a:xfrm>
            <a:off x="4208719" y="2375739"/>
            <a:ext cx="1308099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gf94586e95b_2_1236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rgbClr val="FF0000">
              <a:alpha val="33333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9" name="Google Shape;4109;gf94586e95b_2_1236"/>
          <p:cNvSpPr/>
          <p:nvPr/>
        </p:nvSpPr>
        <p:spPr>
          <a:xfrm rot="-5400000">
            <a:off x="6096000" y="-5372100"/>
            <a:ext cx="723900" cy="1146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0" name="Google Shape;4110;gf94586e95b_2_1236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1" name="Google Shape;4111;gf94586e95b_2_1236"/>
          <p:cNvSpPr/>
          <p:nvPr/>
        </p:nvSpPr>
        <p:spPr>
          <a:xfrm>
            <a:off x="11621193" y="0"/>
            <a:ext cx="570806" cy="66668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2" name="Google Shape;4112;gf94586e95b_2_1236"/>
          <p:cNvSpPr/>
          <p:nvPr/>
        </p:nvSpPr>
        <p:spPr>
          <a:xfrm>
            <a:off x="1447800" y="259699"/>
            <a:ext cx="852681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New Ward/Room/Bed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3" name="Google Shape;4113;gf94586e95b_2_1236" descr="A picture containing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4" name="Google Shape;4114;gf94586e95b_2_123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5" name="Google Shape;4115;gf94586e95b_2_123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gf94586e95b_2_1236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7" name="Google Shape;4117;gf94586e95b_2_1236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gf94586e95b_2_1236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gf94586e95b_2_1236" descr="A picture containing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gf94586e95b_2_1236" descr="A picture containing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" y="1446840"/>
            <a:ext cx="690727" cy="6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1" name="Google Shape;4121;gf94586e95b_2_1236" descr="Ente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2" name="Google Shape;4122;gf94586e95b_2_1236" descr="A close-up of a light bulb&#10;&#10;Description automatically generated with low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3" name="Google Shape;4123;gf94586e95b_2_1236" descr="Car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77616" y="-888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4" name="Google Shape;4124;gf94586e95b_2_1236" descr="Heartbea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39165" y="-1777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5" name="Google Shape;4125;gf94586e95b_2_1236"/>
          <p:cNvSpPr/>
          <p:nvPr/>
        </p:nvSpPr>
        <p:spPr>
          <a:xfrm>
            <a:off x="861358" y="2358170"/>
            <a:ext cx="1906816" cy="282339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Filter By: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6" name="Google Shape;4126;gf94586e95b_2_1236"/>
          <p:cNvSpPr/>
          <p:nvPr/>
        </p:nvSpPr>
        <p:spPr>
          <a:xfrm>
            <a:off x="861358" y="2055180"/>
            <a:ext cx="1906816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7" name="Google Shape;4127;gf94586e95b_2_1236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382" y="-72027"/>
            <a:ext cx="855862" cy="739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8" name="Google Shape;4128;gf94586e95b_2_1236"/>
          <p:cNvGrpSpPr/>
          <p:nvPr/>
        </p:nvGrpSpPr>
        <p:grpSpPr>
          <a:xfrm>
            <a:off x="832927" y="1102570"/>
            <a:ext cx="10703825" cy="650747"/>
            <a:chOff x="832927" y="1102570"/>
            <a:chExt cx="10703825" cy="650747"/>
          </a:xfrm>
        </p:grpSpPr>
        <p:sp>
          <p:nvSpPr>
            <p:cNvPr id="4129" name="Google Shape;4129;gf94586e95b_2_1236"/>
            <p:cNvSpPr/>
            <p:nvPr/>
          </p:nvSpPr>
          <p:spPr>
            <a:xfrm>
              <a:off x="10228653" y="1405560"/>
              <a:ext cx="1308099" cy="282339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30" name="Google Shape;4130;gf94586e95b_2_1236"/>
            <p:cNvGrpSpPr/>
            <p:nvPr/>
          </p:nvGrpSpPr>
          <p:grpSpPr>
            <a:xfrm>
              <a:off x="832927" y="1102570"/>
              <a:ext cx="9315952" cy="650747"/>
              <a:chOff x="832927" y="1102570"/>
              <a:chExt cx="9315952" cy="650747"/>
            </a:xfrm>
          </p:grpSpPr>
          <p:sp>
            <p:nvSpPr>
              <p:cNvPr id="4131" name="Google Shape;4131;gf94586e95b_2_1236"/>
              <p:cNvSpPr/>
              <p:nvPr/>
            </p:nvSpPr>
            <p:spPr>
              <a:xfrm>
                <a:off x="848658" y="1405560"/>
                <a:ext cx="1906816" cy="282339"/>
              </a:xfrm>
              <a:prstGeom prst="roundRect">
                <a:avLst>
                  <a:gd name="adj" fmla="val 16667"/>
                </a:avLst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Ward Name: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gf94586e95b_2_1236"/>
              <p:cNvSpPr/>
              <p:nvPr/>
            </p:nvSpPr>
            <p:spPr>
              <a:xfrm>
                <a:off x="848658" y="1102570"/>
                <a:ext cx="1906816" cy="282339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Details Here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33" name="Google Shape;4133;gf94586e95b_2_1236"/>
              <p:cNvGrpSpPr/>
              <p:nvPr/>
            </p:nvGrpSpPr>
            <p:grpSpPr>
              <a:xfrm>
                <a:off x="2833221" y="1334010"/>
                <a:ext cx="7315658" cy="419307"/>
                <a:chOff x="2833221" y="1334010"/>
                <a:chExt cx="7315658" cy="419307"/>
              </a:xfrm>
            </p:grpSpPr>
            <p:sp>
              <p:nvSpPr>
                <p:cNvPr id="4134" name="Google Shape;4134;gf94586e95b_2_1236"/>
                <p:cNvSpPr/>
                <p:nvPr/>
              </p:nvSpPr>
              <p:spPr>
                <a:xfrm>
                  <a:off x="2833221" y="1408652"/>
                  <a:ext cx="1308099" cy="28233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5" name="Google Shape;4135;gf94586e95b_2_1236"/>
                <p:cNvSpPr/>
                <p:nvPr/>
              </p:nvSpPr>
              <p:spPr>
                <a:xfrm>
                  <a:off x="4577433" y="1405560"/>
                  <a:ext cx="1906816" cy="28233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0" i="0" u="none" strike="noStrike" cap="none">
                      <a:solidFill>
                        <a:srgbClr val="0020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Room No.: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6" name="Google Shape;4136;gf94586e95b_2_1236"/>
                <p:cNvSpPr/>
                <p:nvPr/>
              </p:nvSpPr>
              <p:spPr>
                <a:xfrm>
                  <a:off x="6538079" y="1405560"/>
                  <a:ext cx="1308099" cy="28233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7" name="Google Shape;4137;gf94586e95b_2_1236"/>
                <p:cNvSpPr/>
                <p:nvPr/>
              </p:nvSpPr>
              <p:spPr>
                <a:xfrm>
                  <a:off x="8242063" y="1394356"/>
                  <a:ext cx="1906816" cy="28233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0" i="0" u="none" strike="noStrike" cap="none">
                      <a:solidFill>
                        <a:srgbClr val="0020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Bed No.: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138" name="Google Shape;4138;gf94586e95b_2_1236" descr="Hospital outline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4562474" y="1346326"/>
                  <a:ext cx="406991" cy="4069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39" name="Google Shape;4139;gf94586e95b_2_1236" descr="Inpatient outline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250981" y="1334010"/>
                  <a:ext cx="406991" cy="4069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40" name="Google Shape;4140;gf94586e95b_2_1236" descr="Warehouse outline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832927" y="1345441"/>
                <a:ext cx="374904" cy="3749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141" name="Google Shape;4141;gf94586e95b_2_1236"/>
          <p:cNvSpPr/>
          <p:nvPr/>
        </p:nvSpPr>
        <p:spPr>
          <a:xfrm>
            <a:off x="5875775" y="5710651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Add 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gf94586e95b_2_1236"/>
          <p:cNvSpPr/>
          <p:nvPr/>
        </p:nvSpPr>
        <p:spPr>
          <a:xfrm>
            <a:off x="7858103" y="5710651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Reset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gf94586e95b_2_1236"/>
          <p:cNvSpPr/>
          <p:nvPr/>
        </p:nvSpPr>
        <p:spPr>
          <a:xfrm>
            <a:off x="9840431" y="5710651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4" name="Google Shape;4144;gf94586e95b_2_1236" descr="Badge Unfollow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66926" y="570344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gf94586e95b_2_1236" descr="Badge Follow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84932" y="570124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gf94586e95b_2_1236" descr="Mous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888905" y="5717546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147" name="Google Shape;4147;gf94586e95b_2_1236"/>
          <p:cNvSpPr/>
          <p:nvPr/>
        </p:nvSpPr>
        <p:spPr>
          <a:xfrm>
            <a:off x="2812616" y="2068217"/>
            <a:ext cx="4663440" cy="268584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Wards = ____       Rooms = ____       Beds = 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8" name="Google Shape;4148;gf94586e95b_2_1236" descr="Filter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93962" y="2309975"/>
            <a:ext cx="413869" cy="413869"/>
          </a:xfrm>
          <a:prstGeom prst="rect">
            <a:avLst/>
          </a:prstGeom>
          <a:noFill/>
          <a:ln>
            <a:noFill/>
          </a:ln>
        </p:spPr>
      </p:pic>
      <p:sp>
        <p:nvSpPr>
          <p:cNvPr id="4149" name="Google Shape;4149;gf94586e95b_2_1236"/>
          <p:cNvSpPr/>
          <p:nvPr/>
        </p:nvSpPr>
        <p:spPr>
          <a:xfrm>
            <a:off x="10228653" y="205446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0" name="Google Shape;4150;gf94586e95b_2_1236"/>
          <p:cNvSpPr/>
          <p:nvPr/>
        </p:nvSpPr>
        <p:spPr>
          <a:xfrm>
            <a:off x="8242063" y="2054462"/>
            <a:ext cx="1906816" cy="282339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Room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1" name="Google Shape;4151;gf94586e95b_2_1236" descr="Mortgage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265464" y="1992700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152" name="Google Shape;4152;gf94586e95b_2_1236"/>
          <p:cNvSpPr/>
          <p:nvPr/>
        </p:nvSpPr>
        <p:spPr>
          <a:xfrm>
            <a:off x="2833220" y="2375739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3" name="Google Shape;4153;gf94586e95b_2_1236" descr="Magnifying glass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195348" y="2357651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4154" name="Google Shape;4154;gf94586e95b_2_1236"/>
          <p:cNvSpPr/>
          <p:nvPr/>
        </p:nvSpPr>
        <p:spPr>
          <a:xfrm>
            <a:off x="5560220" y="2375739"/>
            <a:ext cx="1915836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Reset 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5" name="Google Shape;4155;gf94586e95b_2_1236" descr="Repeat outlin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593436" y="2387595"/>
            <a:ext cx="282339" cy="28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f94586e95b_2_1288"/>
          <p:cNvSpPr/>
          <p:nvPr/>
        </p:nvSpPr>
        <p:spPr>
          <a:xfrm>
            <a:off x="6205036" y="907528"/>
            <a:ext cx="5394960" cy="4651791"/>
          </a:xfrm>
          <a:prstGeom prst="rect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1" name="Google Shape;4161;gf94586e95b_2_1288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rgbClr val="385623">
              <a:alpha val="33333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2" name="Google Shape;4162;gf94586e95b_2_1288"/>
          <p:cNvSpPr/>
          <p:nvPr/>
        </p:nvSpPr>
        <p:spPr>
          <a:xfrm rot="-5400000">
            <a:off x="6096000" y="-5372100"/>
            <a:ext cx="723900" cy="114681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3" name="Google Shape;4163;gf94586e95b_2_1288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4" name="Google Shape;4164;gf94586e95b_2_1288"/>
          <p:cNvSpPr/>
          <p:nvPr/>
        </p:nvSpPr>
        <p:spPr>
          <a:xfrm>
            <a:off x="11675729" y="0"/>
            <a:ext cx="516270" cy="6666807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5" name="Google Shape;4165;gf94586e95b_2_1288"/>
          <p:cNvSpPr/>
          <p:nvPr/>
        </p:nvSpPr>
        <p:spPr>
          <a:xfrm>
            <a:off x="1447800" y="259699"/>
            <a:ext cx="852681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 Patient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6" name="Google Shape;4166;gf94586e95b_2_1288" descr="A picture containing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gf94586e95b_2_128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gf94586e95b_2_128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gf94586e95b_2_128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gf94586e95b_2_128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1" name="Google Shape;4171;gf94586e95b_2_128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2" name="Google Shape;4172;gf94586e95b_2_1288" descr="A picture containing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3" name="Google Shape;4173;gf94586e95b_2_1288" descr="A picture containing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" y="1446840"/>
            <a:ext cx="690727" cy="6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4" name="Google Shape;4174;gf94586e95b_2_1288" descr="Ente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5" name="Google Shape;4175;gf94586e95b_2_1288" descr="A close-up of a light bulb&#10;&#10;Description automatically generated with low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6" name="Google Shape;4176;gf94586e95b_2_1288" descr="Car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2188" y="-12271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7" name="Google Shape;4177;gf94586e95b_2_1288" descr="Heartbea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73737" y="-211617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8" name="Google Shape;4178;gf94586e95b_2_1288"/>
          <p:cNvGrpSpPr/>
          <p:nvPr/>
        </p:nvGrpSpPr>
        <p:grpSpPr>
          <a:xfrm>
            <a:off x="779720" y="935517"/>
            <a:ext cx="4502224" cy="617775"/>
            <a:chOff x="832927" y="1102570"/>
            <a:chExt cx="4502224" cy="617775"/>
          </a:xfrm>
        </p:grpSpPr>
        <p:sp>
          <p:nvSpPr>
            <p:cNvPr id="4179" name="Google Shape;4179;gf94586e95b_2_1288"/>
            <p:cNvSpPr/>
            <p:nvPr/>
          </p:nvSpPr>
          <p:spPr>
            <a:xfrm>
              <a:off x="848658" y="1405560"/>
              <a:ext cx="2834640" cy="282339"/>
            </a:xfrm>
            <a:prstGeom prst="roundRect">
              <a:avLst>
                <a:gd name="adj" fmla="val 16667"/>
              </a:avLst>
            </a:prstGeom>
            <a:solidFill>
              <a:srgbClr val="A5A5A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Ward/Room/Bed Name: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gf94586e95b_2_1288"/>
            <p:cNvSpPr/>
            <p:nvPr/>
          </p:nvSpPr>
          <p:spPr>
            <a:xfrm>
              <a:off x="848658" y="1102570"/>
              <a:ext cx="1906816" cy="282339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Available Rooms: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gf94586e95b_2_1288"/>
            <p:cNvSpPr/>
            <p:nvPr/>
          </p:nvSpPr>
          <p:spPr>
            <a:xfrm>
              <a:off x="3780671" y="1408652"/>
              <a:ext cx="1554480" cy="282339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82" name="Google Shape;4182;gf94586e95b_2_1288" descr="Warehouse outlin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32927" y="1345441"/>
              <a:ext cx="374904" cy="374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3" name="Google Shape;4183;gf94586e95b_2_1288"/>
          <p:cNvSpPr/>
          <p:nvPr/>
        </p:nvSpPr>
        <p:spPr>
          <a:xfrm>
            <a:off x="4113672" y="5717546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Admit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4" name="Google Shape;4184;gf94586e95b_2_1288"/>
          <p:cNvSpPr/>
          <p:nvPr/>
        </p:nvSpPr>
        <p:spPr>
          <a:xfrm>
            <a:off x="6096000" y="5717546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Reset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5" name="Google Shape;4185;gf94586e95b_2_1288" descr="Badge Unfollow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04823" y="571034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6" name="Google Shape;4186;gf94586e95b_2_1288" descr="Badge Follow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22829" y="570814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7" name="Google Shape;4187;gf94586e95b_2_1288" descr="Mous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888905" y="571754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8" name="Google Shape;4188;gf94586e95b_2_1288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8335" y="-12790"/>
            <a:ext cx="723900" cy="677042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Google Shape;4189;gf94586e95b_2_1288"/>
          <p:cNvSpPr/>
          <p:nvPr/>
        </p:nvSpPr>
        <p:spPr>
          <a:xfrm>
            <a:off x="777377" y="907528"/>
            <a:ext cx="5394960" cy="4651791"/>
          </a:xfrm>
          <a:prstGeom prst="rect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0" name="Google Shape;4190;gf94586e95b_2_1288"/>
          <p:cNvGrpSpPr/>
          <p:nvPr/>
        </p:nvGrpSpPr>
        <p:grpSpPr>
          <a:xfrm>
            <a:off x="6243618" y="935517"/>
            <a:ext cx="3554773" cy="617775"/>
            <a:chOff x="832927" y="1102570"/>
            <a:chExt cx="3554773" cy="617775"/>
          </a:xfrm>
        </p:grpSpPr>
        <p:sp>
          <p:nvSpPr>
            <p:cNvPr id="4191" name="Google Shape;4191;gf94586e95b_2_1288"/>
            <p:cNvSpPr/>
            <p:nvPr/>
          </p:nvSpPr>
          <p:spPr>
            <a:xfrm>
              <a:off x="848658" y="1405560"/>
              <a:ext cx="1906816" cy="282339"/>
            </a:xfrm>
            <a:prstGeom prst="roundRect">
              <a:avLst>
                <a:gd name="adj" fmla="val 16667"/>
              </a:avLst>
            </a:prstGeom>
            <a:solidFill>
              <a:srgbClr val="A5A5A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Patient Name: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gf94586e95b_2_1288"/>
            <p:cNvSpPr/>
            <p:nvPr/>
          </p:nvSpPr>
          <p:spPr>
            <a:xfrm>
              <a:off x="848658" y="1102570"/>
              <a:ext cx="1906816" cy="282339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 Patient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gf94586e95b_2_1288"/>
            <p:cNvSpPr/>
            <p:nvPr/>
          </p:nvSpPr>
          <p:spPr>
            <a:xfrm>
              <a:off x="2833220" y="1408652"/>
              <a:ext cx="1554480" cy="282339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94" name="Google Shape;4194;gf94586e95b_2_1288" descr="Warehouse outlin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32927" y="1345441"/>
              <a:ext cx="374904" cy="374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5" name="Google Shape;4195;gf94586e95b_2_1288"/>
          <p:cNvSpPr/>
          <p:nvPr/>
        </p:nvSpPr>
        <p:spPr>
          <a:xfrm>
            <a:off x="2735962" y="934134"/>
            <a:ext cx="1308099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6" name="Google Shape;4196;gf94586e95b_2_1288" descr="Magnifying glass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711574" y="905029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97" name="Google Shape;4197;gf94586e95b_2_1288"/>
          <p:cNvSpPr/>
          <p:nvPr/>
        </p:nvSpPr>
        <p:spPr>
          <a:xfrm>
            <a:off x="4072405" y="933892"/>
            <a:ext cx="1778627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Reset 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8" name="Google Shape;4198;gf94586e95b_2_1288" descr="Repeat outline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05621" y="945748"/>
            <a:ext cx="282339" cy="282339"/>
          </a:xfrm>
          <a:prstGeom prst="rect">
            <a:avLst/>
          </a:prstGeom>
          <a:noFill/>
          <a:ln>
            <a:noFill/>
          </a:ln>
        </p:spPr>
      </p:pic>
      <p:sp>
        <p:nvSpPr>
          <p:cNvPr id="4199" name="Google Shape;4199;gf94586e95b_2_1288"/>
          <p:cNvSpPr/>
          <p:nvPr/>
        </p:nvSpPr>
        <p:spPr>
          <a:xfrm>
            <a:off x="8250630" y="930588"/>
            <a:ext cx="1308099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0" name="Google Shape;4200;gf94586e95b_2_1288" descr="Magnifying glass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226242" y="901483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1" name="Google Shape;4201;gf94586e95b_2_1288"/>
          <p:cNvSpPr/>
          <p:nvPr/>
        </p:nvSpPr>
        <p:spPr>
          <a:xfrm>
            <a:off x="9587073" y="930346"/>
            <a:ext cx="1778627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Reset 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2" name="Google Shape;4202;gf94586e95b_2_1288" descr="Repeat outline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620289" y="942202"/>
            <a:ext cx="282339" cy="28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7" name="Google Shape;4207;gf94586e95b_2_133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843" y="0"/>
            <a:ext cx="7400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8" name="Google Shape;4208;gf94586e95b_2_1334"/>
          <p:cNvSpPr/>
          <p:nvPr/>
        </p:nvSpPr>
        <p:spPr>
          <a:xfrm>
            <a:off x="0" y="1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9" name="Google Shape;4209;gf94586e95b_2_1334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87682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0" name="Google Shape;4210;gf94586e95b_2_1334"/>
          <p:cNvSpPr/>
          <p:nvPr/>
        </p:nvSpPr>
        <p:spPr>
          <a:xfrm>
            <a:off x="0" y="1108136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1" name="Google Shape;4211;gf94586e95b_2_1334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1204585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2" name="Google Shape;4212;gf94586e95b_2_1334"/>
          <p:cNvSpPr/>
          <p:nvPr/>
        </p:nvSpPr>
        <p:spPr>
          <a:xfrm>
            <a:off x="0" y="2216271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3" name="Google Shape;4213;gf94586e95b_2_1334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2321488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4" name="Google Shape;4214;gf94586e95b_2_1334"/>
          <p:cNvSpPr/>
          <p:nvPr/>
        </p:nvSpPr>
        <p:spPr>
          <a:xfrm>
            <a:off x="0" y="3324406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5" name="Google Shape;4215;gf94586e95b_2_1334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3423777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6" name="Google Shape;4216;gf94586e95b_2_1334"/>
          <p:cNvSpPr/>
          <p:nvPr/>
        </p:nvSpPr>
        <p:spPr>
          <a:xfrm>
            <a:off x="0" y="4432541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7" name="Google Shape;4217;gf94586e95b_2_1334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4526066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18" name="Google Shape;4218;gf94586e95b_2_1334"/>
          <p:cNvSpPr/>
          <p:nvPr/>
        </p:nvSpPr>
        <p:spPr>
          <a:xfrm>
            <a:off x="0" y="5540674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9" name="Google Shape;4219;gf94586e95b_2_1334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5628355"/>
            <a:ext cx="789140" cy="78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f94586e95b_2_135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5" name="Google Shape;4225;gf94586e95b_2_1350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313" b="3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6" name="Google Shape;4226;gf94586e95b_2_1350"/>
          <p:cNvGrpSpPr/>
          <p:nvPr/>
        </p:nvGrpSpPr>
        <p:grpSpPr>
          <a:xfrm>
            <a:off x="1005902" y="57879"/>
            <a:ext cx="10180196" cy="5997413"/>
            <a:chOff x="1005902" y="57879"/>
            <a:chExt cx="10180196" cy="5997413"/>
          </a:xfrm>
        </p:grpSpPr>
        <p:sp>
          <p:nvSpPr>
            <p:cNvPr id="4227" name="Google Shape;4227;gf94586e95b_2_1350"/>
            <p:cNvSpPr/>
            <p:nvPr/>
          </p:nvSpPr>
          <p:spPr>
            <a:xfrm>
              <a:off x="2415999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gf94586e95b_2_1350"/>
            <p:cNvSpPr/>
            <p:nvPr/>
          </p:nvSpPr>
          <p:spPr>
            <a:xfrm>
              <a:off x="5945687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833C0B"/>
                  </a:solidFill>
                  <a:latin typeface="Arial"/>
                  <a:ea typeface="Arial"/>
                  <a:cs typeface="Arial"/>
                  <a:sym typeface="Arial"/>
                </a:rPr>
                <a:t>Sale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gf94586e95b_2_1350"/>
            <p:cNvSpPr/>
            <p:nvPr/>
          </p:nvSpPr>
          <p:spPr>
            <a:xfrm>
              <a:off x="9475376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Stock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30" name="Google Shape;4230;gf94586e95b_2_1350" descr="Icon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9731" y="93704"/>
              <a:ext cx="365531" cy="365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1" name="Google Shape;4231;gf94586e95b_2_1350"/>
            <p:cNvSpPr/>
            <p:nvPr/>
          </p:nvSpPr>
          <p:spPr>
            <a:xfrm>
              <a:off x="1005902" y="106800"/>
              <a:ext cx="2079319" cy="339341"/>
            </a:xfrm>
            <a:prstGeom prst="rect">
              <a:avLst/>
            </a:prstGeom>
            <a:noFill/>
            <a:ln w="12700" cap="flat" cmpd="sng">
              <a:solidFill>
                <a:srgbClr val="0286C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Total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Stock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Qty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gf94586e95b_2_1350"/>
            <p:cNvSpPr/>
            <p:nvPr/>
          </p:nvSpPr>
          <p:spPr>
            <a:xfrm>
              <a:off x="3394034" y="106800"/>
              <a:ext cx="799391" cy="339341"/>
            </a:xfrm>
            <a:prstGeom prst="rect">
              <a:avLst/>
            </a:prstGeom>
            <a:noFill/>
            <a:ln w="12700" cap="flat" cmpd="sng">
              <a:solidFill>
                <a:srgbClr val="0286C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gf94586e95b_2_1350"/>
            <p:cNvSpPr/>
            <p:nvPr/>
          </p:nvSpPr>
          <p:spPr>
            <a:xfrm>
              <a:off x="4502238" y="106800"/>
              <a:ext cx="2079319" cy="339341"/>
            </a:xfrm>
            <a:prstGeom prst="rect">
              <a:avLst/>
            </a:prstGeom>
            <a:noFill/>
            <a:ln w="12700" cap="flat" cmpd="sng">
              <a:solidFill>
                <a:srgbClr val="FAC7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Total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Stock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gf94586e95b_2_1350"/>
            <p:cNvSpPr/>
            <p:nvPr/>
          </p:nvSpPr>
          <p:spPr>
            <a:xfrm>
              <a:off x="6890370" y="106800"/>
              <a:ext cx="799391" cy="339341"/>
            </a:xfrm>
            <a:prstGeom prst="rect">
              <a:avLst/>
            </a:prstGeom>
            <a:noFill/>
            <a:ln w="12700" cap="flat" cmpd="sng">
              <a:solidFill>
                <a:srgbClr val="FAC7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gf94586e95b_2_1350"/>
            <p:cNvSpPr/>
            <p:nvPr/>
          </p:nvSpPr>
          <p:spPr>
            <a:xfrm>
              <a:off x="7998574" y="106800"/>
              <a:ext cx="2079319" cy="339341"/>
            </a:xfrm>
            <a:prstGeom prst="rect">
              <a:avLst/>
            </a:prstGeom>
            <a:noFill/>
            <a:ln w="12700" cap="flat" cmpd="sng">
              <a:solidFill>
                <a:srgbClr val="6FC71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Low 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Stock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Alert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36" name="Google Shape;4236;gf94586e95b_2_1350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680886" y="58425"/>
              <a:ext cx="413313" cy="413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7" name="Google Shape;4237;gf94586e95b_2_1350"/>
            <p:cNvSpPr/>
            <p:nvPr/>
          </p:nvSpPr>
          <p:spPr>
            <a:xfrm>
              <a:off x="10386707" y="106800"/>
              <a:ext cx="799391" cy="339341"/>
            </a:xfrm>
            <a:prstGeom prst="rect">
              <a:avLst/>
            </a:prstGeom>
            <a:noFill/>
            <a:ln w="12700" cap="flat" cmpd="sng">
              <a:solidFill>
                <a:srgbClr val="6FC71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38" name="Google Shape;4238;gf94586e95b_2_1350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98262" y="57879"/>
              <a:ext cx="413314" cy="413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9" name="Google Shape;4239;gf94586e95b_2_1350"/>
            <p:cNvSpPr/>
            <p:nvPr/>
          </p:nvSpPr>
          <p:spPr>
            <a:xfrm>
              <a:off x="1853852" y="5580346"/>
              <a:ext cx="1300421" cy="444674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gf94586e95b_2_1350"/>
            <p:cNvSpPr/>
            <p:nvPr/>
          </p:nvSpPr>
          <p:spPr>
            <a:xfrm>
              <a:off x="5370632" y="5596003"/>
              <a:ext cx="1300421" cy="444674"/>
            </a:xfrm>
            <a:prstGeom prst="rect">
              <a:avLst/>
            </a:prstGeom>
            <a:solidFill>
              <a:srgbClr val="FFCD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833C0B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gf94586e95b_2_1350"/>
            <p:cNvSpPr/>
            <p:nvPr/>
          </p:nvSpPr>
          <p:spPr>
            <a:xfrm>
              <a:off x="8921479" y="5610618"/>
              <a:ext cx="1300421" cy="444674"/>
            </a:xfrm>
            <a:prstGeom prst="rect">
              <a:avLst/>
            </a:prstGeom>
            <a:solidFill>
              <a:srgbClr val="6FC71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gf94586e95b_2_1350"/>
            <p:cNvSpPr/>
            <p:nvPr/>
          </p:nvSpPr>
          <p:spPr>
            <a:xfrm>
              <a:off x="1221765" y="2317315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Supplier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gf94586e95b_2_1350"/>
            <p:cNvSpPr/>
            <p:nvPr/>
          </p:nvSpPr>
          <p:spPr>
            <a:xfrm>
              <a:off x="1221765" y="2951544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Pay to Supplier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gf94586e95b_2_1350"/>
            <p:cNvSpPr/>
            <p:nvPr/>
          </p:nvSpPr>
          <p:spPr>
            <a:xfrm>
              <a:off x="1005902" y="3528574"/>
              <a:ext cx="2410422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Category/Product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gf94586e95b_2_1350"/>
            <p:cNvSpPr/>
            <p:nvPr/>
          </p:nvSpPr>
          <p:spPr>
            <a:xfrm>
              <a:off x="1221765" y="4198518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Search 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gf94586e95b_2_1350"/>
            <p:cNvSpPr/>
            <p:nvPr/>
          </p:nvSpPr>
          <p:spPr>
            <a:xfrm>
              <a:off x="1221765" y="4822718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Supplier Ledger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gf94586e95b_2_1350"/>
            <p:cNvSpPr/>
            <p:nvPr/>
          </p:nvSpPr>
          <p:spPr>
            <a:xfrm>
              <a:off x="4758440" y="2234034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Invoice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gf94586e95b_2_1350"/>
            <p:cNvSpPr/>
            <p:nvPr/>
          </p:nvSpPr>
          <p:spPr>
            <a:xfrm>
              <a:off x="4758440" y="2868263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Customer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gf94586e95b_2_1350"/>
            <p:cNvSpPr/>
            <p:nvPr/>
          </p:nvSpPr>
          <p:spPr>
            <a:xfrm>
              <a:off x="4758439" y="3445293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Track Invoice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gf94586e95b_2_1350"/>
            <p:cNvSpPr/>
            <p:nvPr/>
          </p:nvSpPr>
          <p:spPr>
            <a:xfrm>
              <a:off x="4758440" y="4115237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Print Invoice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gf94586e95b_2_1350"/>
            <p:cNvSpPr/>
            <p:nvPr/>
          </p:nvSpPr>
          <p:spPr>
            <a:xfrm>
              <a:off x="4758440" y="4739437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Sale Ledger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gf94586e95b_2_1350"/>
            <p:cNvSpPr/>
            <p:nvPr/>
          </p:nvSpPr>
          <p:spPr>
            <a:xfrm>
              <a:off x="8173241" y="2241342"/>
              <a:ext cx="2301148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Category/Product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gf94586e95b_2_1350"/>
            <p:cNvSpPr/>
            <p:nvPr/>
          </p:nvSpPr>
          <p:spPr>
            <a:xfrm>
              <a:off x="8279829" y="2875571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Low Stock Products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gf94586e95b_2_1350"/>
            <p:cNvSpPr/>
            <p:nvPr/>
          </p:nvSpPr>
          <p:spPr>
            <a:xfrm>
              <a:off x="8279828" y="3452601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Expiring Products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gf94586e95b_2_1350"/>
            <p:cNvSpPr/>
            <p:nvPr/>
          </p:nvSpPr>
          <p:spPr>
            <a:xfrm>
              <a:off x="8173241" y="4122545"/>
              <a:ext cx="2301148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Slow Moving 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gf94586e95b_2_1350"/>
            <p:cNvSpPr/>
            <p:nvPr/>
          </p:nvSpPr>
          <p:spPr>
            <a:xfrm>
              <a:off x="8279829" y="4746745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Stok Report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gf94586e95b_2_1350"/>
            <p:cNvSpPr/>
            <p:nvPr/>
          </p:nvSpPr>
          <p:spPr>
            <a:xfrm>
              <a:off x="9369468" y="1379950"/>
              <a:ext cx="1750430" cy="274105"/>
            </a:xfrm>
            <a:prstGeom prst="rect">
              <a:avLst/>
            </a:prstGeom>
            <a:solidFill>
              <a:srgbClr val="6FC7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f94586e95b_2_138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3" name="Google Shape;4263;gf94586e95b_2_1387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313" b="3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4" name="Google Shape;4264;gf94586e95b_2_1387"/>
          <p:cNvGrpSpPr/>
          <p:nvPr/>
        </p:nvGrpSpPr>
        <p:grpSpPr>
          <a:xfrm>
            <a:off x="1081089" y="905651"/>
            <a:ext cx="10038809" cy="5149641"/>
            <a:chOff x="1081089" y="905651"/>
            <a:chExt cx="10038809" cy="5149641"/>
          </a:xfrm>
        </p:grpSpPr>
        <p:sp>
          <p:nvSpPr>
            <p:cNvPr id="4265" name="Google Shape;4265;gf94586e95b_2_1387"/>
            <p:cNvSpPr/>
            <p:nvPr/>
          </p:nvSpPr>
          <p:spPr>
            <a:xfrm>
              <a:off x="2415999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Vendor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gf94586e95b_2_1387"/>
            <p:cNvSpPr/>
            <p:nvPr/>
          </p:nvSpPr>
          <p:spPr>
            <a:xfrm>
              <a:off x="5945687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833C0B"/>
                  </a:solidFill>
                  <a:latin typeface="Arial"/>
                  <a:ea typeface="Arial"/>
                  <a:cs typeface="Arial"/>
                  <a:sym typeface="Arial"/>
                </a:rPr>
                <a:t>Category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833C0B"/>
                  </a:solidFill>
                  <a:latin typeface="Arial"/>
                  <a:ea typeface="Arial"/>
                  <a:cs typeface="Arial"/>
                  <a:sym typeface="Arial"/>
                </a:rPr>
                <a:t>Product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gf94586e95b_2_1387"/>
            <p:cNvSpPr/>
            <p:nvPr/>
          </p:nvSpPr>
          <p:spPr>
            <a:xfrm>
              <a:off x="9475376" y="905651"/>
              <a:ext cx="1579804" cy="408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Supplier Ledger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gf94586e95b_2_1387"/>
            <p:cNvSpPr/>
            <p:nvPr/>
          </p:nvSpPr>
          <p:spPr>
            <a:xfrm>
              <a:off x="1853852" y="5580346"/>
              <a:ext cx="1300421" cy="444674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gf94586e95b_2_1387"/>
            <p:cNvSpPr/>
            <p:nvPr/>
          </p:nvSpPr>
          <p:spPr>
            <a:xfrm>
              <a:off x="5370632" y="5596003"/>
              <a:ext cx="1300421" cy="444674"/>
            </a:xfrm>
            <a:prstGeom prst="rect">
              <a:avLst/>
            </a:prstGeom>
            <a:solidFill>
              <a:srgbClr val="FFCD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833C0B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gf94586e95b_2_1387"/>
            <p:cNvSpPr/>
            <p:nvPr/>
          </p:nvSpPr>
          <p:spPr>
            <a:xfrm>
              <a:off x="8921479" y="5610618"/>
              <a:ext cx="1300421" cy="444674"/>
            </a:xfrm>
            <a:prstGeom prst="rect">
              <a:avLst/>
            </a:prstGeom>
            <a:solidFill>
              <a:srgbClr val="6FC71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gf94586e95b_2_1387"/>
            <p:cNvSpPr/>
            <p:nvPr/>
          </p:nvSpPr>
          <p:spPr>
            <a:xfrm>
              <a:off x="1081089" y="2317315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2" name="Google Shape;4272;gf94586e95b_2_1387"/>
            <p:cNvSpPr/>
            <p:nvPr/>
          </p:nvSpPr>
          <p:spPr>
            <a:xfrm>
              <a:off x="1081089" y="2951544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3" name="Google Shape;4273;gf94586e95b_2_1387"/>
            <p:cNvSpPr/>
            <p:nvPr/>
          </p:nvSpPr>
          <p:spPr>
            <a:xfrm>
              <a:off x="1081089" y="3528574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4" name="Google Shape;4274;gf94586e95b_2_1387"/>
            <p:cNvSpPr/>
            <p:nvPr/>
          </p:nvSpPr>
          <p:spPr>
            <a:xfrm>
              <a:off x="1081089" y="4198518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5" name="Google Shape;4275;gf94586e95b_2_1387"/>
            <p:cNvSpPr/>
            <p:nvPr/>
          </p:nvSpPr>
          <p:spPr>
            <a:xfrm>
              <a:off x="1081089" y="4810994"/>
              <a:ext cx="3017520" cy="4572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6" name="Google Shape;4276;gf94586e95b_2_1387"/>
            <p:cNvSpPr/>
            <p:nvPr/>
          </p:nvSpPr>
          <p:spPr>
            <a:xfrm>
              <a:off x="9369468" y="1379950"/>
              <a:ext cx="1750430" cy="274105"/>
            </a:xfrm>
            <a:prstGeom prst="rect">
              <a:avLst/>
            </a:prstGeom>
            <a:solidFill>
              <a:srgbClr val="6FC7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7" name="Google Shape;4277;gf94586e95b_2_1387"/>
          <p:cNvSpPr/>
          <p:nvPr/>
        </p:nvSpPr>
        <p:spPr>
          <a:xfrm>
            <a:off x="1345421" y="1023171"/>
            <a:ext cx="712220" cy="451508"/>
          </a:xfrm>
          <a:prstGeom prst="rect">
            <a:avLst/>
          </a:prstGeom>
          <a:solidFill>
            <a:srgbClr val="0187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8" name="Google Shape;4278;gf94586e95b_2_1387"/>
          <p:cNvSpPr/>
          <p:nvPr/>
        </p:nvSpPr>
        <p:spPr>
          <a:xfrm>
            <a:off x="1268980" y="1118394"/>
            <a:ext cx="712220" cy="451508"/>
          </a:xfrm>
          <a:prstGeom prst="rect">
            <a:avLst/>
          </a:prstGeom>
          <a:solidFill>
            <a:srgbClr val="0187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9" name="Google Shape;4279;gf94586e95b_2_1387"/>
          <p:cNvSpPr/>
          <p:nvPr/>
        </p:nvSpPr>
        <p:spPr>
          <a:xfrm>
            <a:off x="4587240" y="2317315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0" name="Google Shape;4280;gf94586e95b_2_1387"/>
          <p:cNvSpPr/>
          <p:nvPr/>
        </p:nvSpPr>
        <p:spPr>
          <a:xfrm>
            <a:off x="4587240" y="2951544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1" name="Google Shape;4281;gf94586e95b_2_1387"/>
          <p:cNvSpPr/>
          <p:nvPr/>
        </p:nvSpPr>
        <p:spPr>
          <a:xfrm>
            <a:off x="4587240" y="3528574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2" name="Google Shape;4282;gf94586e95b_2_1387"/>
          <p:cNvSpPr/>
          <p:nvPr/>
        </p:nvSpPr>
        <p:spPr>
          <a:xfrm>
            <a:off x="4587240" y="4198518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3" name="Google Shape;4283;gf94586e95b_2_1387"/>
          <p:cNvSpPr/>
          <p:nvPr/>
        </p:nvSpPr>
        <p:spPr>
          <a:xfrm>
            <a:off x="4587240" y="4810994"/>
            <a:ext cx="3017520" cy="4572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4" name="Google Shape;4284;gf94586e95b_2_1387"/>
          <p:cNvSpPr/>
          <p:nvPr/>
        </p:nvSpPr>
        <p:spPr>
          <a:xfrm>
            <a:off x="8102378" y="2304536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5" name="Google Shape;4285;gf94586e95b_2_1387"/>
          <p:cNvSpPr/>
          <p:nvPr/>
        </p:nvSpPr>
        <p:spPr>
          <a:xfrm>
            <a:off x="8102378" y="2938765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6" name="Google Shape;4286;gf94586e95b_2_1387"/>
          <p:cNvSpPr/>
          <p:nvPr/>
        </p:nvSpPr>
        <p:spPr>
          <a:xfrm>
            <a:off x="8102378" y="3515795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7" name="Google Shape;4287;gf94586e95b_2_1387"/>
          <p:cNvSpPr/>
          <p:nvPr/>
        </p:nvSpPr>
        <p:spPr>
          <a:xfrm>
            <a:off x="8102378" y="4185739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8" name="Google Shape;4288;gf94586e95b_2_1387"/>
          <p:cNvSpPr/>
          <p:nvPr/>
        </p:nvSpPr>
        <p:spPr>
          <a:xfrm>
            <a:off x="8102378" y="4798215"/>
            <a:ext cx="3017520" cy="4572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9" name="Google Shape;4289;gf94586e95b_2_1387"/>
          <p:cNvSpPr/>
          <p:nvPr/>
        </p:nvSpPr>
        <p:spPr>
          <a:xfrm>
            <a:off x="1053917" y="1778939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0" name="Google Shape;4290;gf94586e95b_2_1387"/>
          <p:cNvSpPr/>
          <p:nvPr/>
        </p:nvSpPr>
        <p:spPr>
          <a:xfrm>
            <a:off x="4587240" y="1800200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1" name="Google Shape;4291;gf94586e95b_2_1387"/>
          <p:cNvSpPr/>
          <p:nvPr/>
        </p:nvSpPr>
        <p:spPr>
          <a:xfrm>
            <a:off x="8120563" y="1800212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2" name="Google Shape;4292;gf94586e95b_2_1387"/>
          <p:cNvSpPr/>
          <p:nvPr/>
        </p:nvSpPr>
        <p:spPr>
          <a:xfrm>
            <a:off x="1120837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3" name="Google Shape;4293;gf94586e95b_2_138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001" y="226203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4" name="Google Shape;4294;gf94586e95b_2_1387"/>
          <p:cNvSpPr/>
          <p:nvPr/>
        </p:nvSpPr>
        <p:spPr>
          <a:xfrm>
            <a:off x="2492339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________fgg__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5" name="Google Shape;4295;gf94586e95b_2_1387"/>
          <p:cNvSpPr/>
          <p:nvPr/>
        </p:nvSpPr>
        <p:spPr>
          <a:xfrm>
            <a:off x="1135136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6" name="Google Shape;4296;gf94586e95b_2_1387"/>
          <p:cNvSpPr/>
          <p:nvPr/>
        </p:nvSpPr>
        <p:spPr>
          <a:xfrm>
            <a:off x="2506638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gf94586e95b_2_1387"/>
          <p:cNvSpPr/>
          <p:nvPr/>
        </p:nvSpPr>
        <p:spPr>
          <a:xfrm>
            <a:off x="1120837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gf94586e95b_2_1387"/>
          <p:cNvSpPr/>
          <p:nvPr/>
        </p:nvSpPr>
        <p:spPr>
          <a:xfrm>
            <a:off x="2492339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gf94586e95b_2_1387"/>
          <p:cNvSpPr/>
          <p:nvPr/>
        </p:nvSpPr>
        <p:spPr>
          <a:xfrm>
            <a:off x="1107429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gf94586e95b_2_1387"/>
          <p:cNvSpPr/>
          <p:nvPr/>
        </p:nvSpPr>
        <p:spPr>
          <a:xfrm>
            <a:off x="2478931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gf94586e95b_2_1387"/>
          <p:cNvSpPr/>
          <p:nvPr/>
        </p:nvSpPr>
        <p:spPr>
          <a:xfrm>
            <a:off x="1081781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GST #: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gf94586e95b_2_1387"/>
          <p:cNvSpPr/>
          <p:nvPr/>
        </p:nvSpPr>
        <p:spPr>
          <a:xfrm>
            <a:off x="2453283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3" name="Google Shape;4303;gf94586e95b_2_1387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277" y="424817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4" name="Google Shape;4304;gf94586e95b_2_138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7108" y="360621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5" name="Google Shape;4305;gf94586e95b_2_1387" descr="Logo, 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9034" y="296575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6" name="Google Shape;4306;gf94586e95b_2_1387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0837" y="4818421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307" name="Google Shape;4307;gf94586e95b_2_1387"/>
          <p:cNvSpPr/>
          <p:nvPr/>
        </p:nvSpPr>
        <p:spPr>
          <a:xfrm>
            <a:off x="1035141" y="5495150"/>
            <a:ext cx="3017520" cy="670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8" name="Google Shape;4308;gf94586e95b_2_1387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0618" y="5759534"/>
            <a:ext cx="316447" cy="31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9" name="Google Shape;4309;gf94586e95b_2_1387" descr="A picture containing text, clock,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54608" y="5802683"/>
            <a:ext cx="221203" cy="221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gf94586e95b_2_1387"/>
          <p:cNvSpPr/>
          <p:nvPr/>
        </p:nvSpPr>
        <p:spPr>
          <a:xfrm>
            <a:off x="4587240" y="5513779"/>
            <a:ext cx="3017520" cy="670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1" name="Google Shape;4311;gf94586e95b_2_1387"/>
          <p:cNvSpPr/>
          <p:nvPr/>
        </p:nvSpPr>
        <p:spPr>
          <a:xfrm>
            <a:off x="4642164" y="5724599"/>
            <a:ext cx="800192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FFCD4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 b="0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2" name="Google Shape;4312;gf94586e95b_2_1387"/>
          <p:cNvSpPr/>
          <p:nvPr/>
        </p:nvSpPr>
        <p:spPr>
          <a:xfrm>
            <a:off x="6660410" y="5724599"/>
            <a:ext cx="864270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FFCD4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3" name="Google Shape;4313;gf94586e95b_2_1387"/>
          <p:cNvSpPr/>
          <p:nvPr/>
        </p:nvSpPr>
        <p:spPr>
          <a:xfrm>
            <a:off x="8102378" y="5495150"/>
            <a:ext cx="3017520" cy="670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4" name="Google Shape;4314;gf94586e95b_2_1387"/>
          <p:cNvSpPr/>
          <p:nvPr/>
        </p:nvSpPr>
        <p:spPr>
          <a:xfrm>
            <a:off x="4846156" y="1058907"/>
            <a:ext cx="712220" cy="451508"/>
          </a:xfrm>
          <a:prstGeom prst="rect">
            <a:avLst/>
          </a:prstGeom>
          <a:solidFill>
            <a:srgbClr val="FFCD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5" name="Google Shape;4315;gf94586e95b_2_1387"/>
          <p:cNvSpPr/>
          <p:nvPr/>
        </p:nvSpPr>
        <p:spPr>
          <a:xfrm>
            <a:off x="8346891" y="978517"/>
            <a:ext cx="712220" cy="451508"/>
          </a:xfrm>
          <a:prstGeom prst="rect">
            <a:avLst/>
          </a:prstGeom>
          <a:solidFill>
            <a:srgbClr val="6FC7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6" name="Google Shape;4316;gf94586e95b_2_1387"/>
          <p:cNvSpPr/>
          <p:nvPr/>
        </p:nvSpPr>
        <p:spPr>
          <a:xfrm>
            <a:off x="8335153" y="1246409"/>
            <a:ext cx="621394" cy="320483"/>
          </a:xfrm>
          <a:prstGeom prst="rect">
            <a:avLst/>
          </a:prstGeom>
          <a:solidFill>
            <a:srgbClr val="6FC7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7" name="Google Shape;4317;gf94586e95b_2_1387" descr="A picture containing text, clock,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27857" y="5815936"/>
            <a:ext cx="221203" cy="221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18" name="Google Shape;4318;gf94586e95b_2_1387"/>
          <p:cNvSpPr/>
          <p:nvPr/>
        </p:nvSpPr>
        <p:spPr>
          <a:xfrm>
            <a:off x="1129567" y="6419001"/>
            <a:ext cx="2457695" cy="287408"/>
          </a:xfrm>
          <a:prstGeom prst="rect">
            <a:avLst/>
          </a:prstGeom>
          <a:solidFill>
            <a:srgbClr val="008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9" name="Google Shape;4319;gf94586e95b_2_1387"/>
          <p:cNvSpPr/>
          <p:nvPr/>
        </p:nvSpPr>
        <p:spPr>
          <a:xfrm>
            <a:off x="4791994" y="6429459"/>
            <a:ext cx="2457695" cy="287408"/>
          </a:xfrm>
          <a:prstGeom prst="rect">
            <a:avLst/>
          </a:prstGeom>
          <a:solidFill>
            <a:srgbClr val="FFCD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0" name="Google Shape;4320;gf94586e95b_2_1387"/>
          <p:cNvSpPr/>
          <p:nvPr/>
        </p:nvSpPr>
        <p:spPr>
          <a:xfrm>
            <a:off x="8454421" y="6419001"/>
            <a:ext cx="2457695" cy="287408"/>
          </a:xfrm>
          <a:prstGeom prst="rect">
            <a:avLst/>
          </a:prstGeom>
          <a:solidFill>
            <a:srgbClr val="6FC7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1" name="Google Shape;4321;gf94586e95b_2_1387"/>
          <p:cNvSpPr/>
          <p:nvPr/>
        </p:nvSpPr>
        <p:spPr>
          <a:xfrm>
            <a:off x="4695549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P_Type: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gf94586e95b_2_1387"/>
          <p:cNvSpPr/>
          <p:nvPr/>
        </p:nvSpPr>
        <p:spPr>
          <a:xfrm>
            <a:off x="6067051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3" name="Google Shape;4323;gf94586e95b_2_1387"/>
          <p:cNvSpPr/>
          <p:nvPr/>
        </p:nvSpPr>
        <p:spPr>
          <a:xfrm>
            <a:off x="4709848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4" name="Google Shape;4324;gf94586e95b_2_1387"/>
          <p:cNvSpPr/>
          <p:nvPr/>
        </p:nvSpPr>
        <p:spPr>
          <a:xfrm>
            <a:off x="6081350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5" name="Google Shape;4325;gf94586e95b_2_1387"/>
          <p:cNvSpPr/>
          <p:nvPr/>
        </p:nvSpPr>
        <p:spPr>
          <a:xfrm>
            <a:off x="4695549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P_Code: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6" name="Google Shape;4326;gf94586e95b_2_1387"/>
          <p:cNvSpPr/>
          <p:nvPr/>
        </p:nvSpPr>
        <p:spPr>
          <a:xfrm>
            <a:off x="6067051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7" name="Google Shape;4327;gf94586e95b_2_1387"/>
          <p:cNvSpPr/>
          <p:nvPr/>
        </p:nvSpPr>
        <p:spPr>
          <a:xfrm>
            <a:off x="8247652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Invoice #: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8" name="Google Shape;4328;gf94586e95b_2_1387"/>
          <p:cNvSpPr/>
          <p:nvPr/>
        </p:nvSpPr>
        <p:spPr>
          <a:xfrm>
            <a:off x="9619154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9" name="Google Shape;4329;gf94586e95b_2_1387"/>
          <p:cNvSpPr/>
          <p:nvPr/>
        </p:nvSpPr>
        <p:spPr>
          <a:xfrm>
            <a:off x="8261951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Vendor: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0" name="Google Shape;4330;gf94586e95b_2_1387"/>
          <p:cNvSpPr/>
          <p:nvPr/>
        </p:nvSpPr>
        <p:spPr>
          <a:xfrm>
            <a:off x="9633453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1" name="Google Shape;4331;gf94586e95b_2_1387"/>
          <p:cNvSpPr/>
          <p:nvPr/>
        </p:nvSpPr>
        <p:spPr>
          <a:xfrm>
            <a:off x="8247652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Amount: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2" name="Google Shape;4332;gf94586e95b_2_1387"/>
          <p:cNvSpPr/>
          <p:nvPr/>
        </p:nvSpPr>
        <p:spPr>
          <a:xfrm>
            <a:off x="9619154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3" name="Google Shape;4333;gf94586e95b_2_1387"/>
          <p:cNvSpPr/>
          <p:nvPr/>
        </p:nvSpPr>
        <p:spPr>
          <a:xfrm>
            <a:off x="8234244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4" name="Google Shape;4334;gf94586e95b_2_1387"/>
          <p:cNvSpPr/>
          <p:nvPr/>
        </p:nvSpPr>
        <p:spPr>
          <a:xfrm>
            <a:off x="9605746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5" name="Google Shape;4335;gf94586e95b_2_1387"/>
          <p:cNvSpPr/>
          <p:nvPr/>
        </p:nvSpPr>
        <p:spPr>
          <a:xfrm>
            <a:off x="8208596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6" name="Google Shape;4336;gf94586e95b_2_1387"/>
          <p:cNvSpPr/>
          <p:nvPr/>
        </p:nvSpPr>
        <p:spPr>
          <a:xfrm>
            <a:off x="9580098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7" name="Google Shape;4337;gf94586e95b_2_1387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00603" y="230359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8" name="Google Shape;4338;gf94586e95b_2_1387" descr="Logo, 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55800" y="30379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9" name="Google Shape;4339;gf94586e95b_2_1387" descr="Icon&#10;&#10;Description automatically generated with medium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54475" y="3614572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0" name="Google Shape;4340;gf94586e95b_2_1387"/>
          <p:cNvSpPr/>
          <p:nvPr/>
        </p:nvSpPr>
        <p:spPr>
          <a:xfrm>
            <a:off x="5533491" y="5724599"/>
            <a:ext cx="1035784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FFCD4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en-US" sz="1800" b="0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gf94586e95b_2_1387"/>
          <p:cNvSpPr/>
          <p:nvPr/>
        </p:nvSpPr>
        <p:spPr>
          <a:xfrm>
            <a:off x="8204704" y="5724599"/>
            <a:ext cx="800192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6FC71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gf94586e95b_2_1387"/>
          <p:cNvSpPr/>
          <p:nvPr/>
        </p:nvSpPr>
        <p:spPr>
          <a:xfrm>
            <a:off x="10222950" y="5724599"/>
            <a:ext cx="864270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6FC71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gf94586e95b_2_1387"/>
          <p:cNvSpPr/>
          <p:nvPr/>
        </p:nvSpPr>
        <p:spPr>
          <a:xfrm>
            <a:off x="9096031" y="5724599"/>
            <a:ext cx="1035784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6FC71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gf94586e95b_2_1387"/>
          <p:cNvSpPr/>
          <p:nvPr/>
        </p:nvSpPr>
        <p:spPr>
          <a:xfrm>
            <a:off x="1125911" y="5724599"/>
            <a:ext cx="800192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0084C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 b="0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gf94586e95b_2_1387"/>
          <p:cNvSpPr/>
          <p:nvPr/>
        </p:nvSpPr>
        <p:spPr>
          <a:xfrm>
            <a:off x="3144157" y="5724599"/>
            <a:ext cx="864270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0084C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6" name="Google Shape;4346;gf94586e95b_2_1387"/>
          <p:cNvSpPr/>
          <p:nvPr/>
        </p:nvSpPr>
        <p:spPr>
          <a:xfrm>
            <a:off x="2017238" y="5724599"/>
            <a:ext cx="1035784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0084C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en-US" sz="1800" b="0" i="0" u="none" strike="noStrike" cap="none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7" name="Google Shape;4347;gf94586e95b_2_1387" descr="A group of people posing for the camera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47652" y="832225"/>
            <a:ext cx="910626" cy="9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8" name="Google Shape;4348;gf94586e95b_2_1387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39374" y="905650"/>
            <a:ext cx="752304" cy="75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9" name="Google Shape;4349;gf94586e95b_2_1387" descr="A picture containing text, sig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154325" y="349377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0" name="Google Shape;4350;gf94586e95b_2_1387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18595" y="23040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1" name="Google Shape;4351;gf94586e95b_2_1387" descr="A picture containing suit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271048" y="2822617"/>
            <a:ext cx="410014" cy="61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2" name="Google Shape;4352;gf94586e95b_2_1387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32720" y="417196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3" name="Google Shape;4353;gf94586e95b_2_138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54609" y="796791"/>
            <a:ext cx="626592" cy="82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4" name="Google Shape;4354;gf94586e95b_2_1387" descr="Logo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212787" y="485092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9" name="Google Shape;4359;gf94586e95b_2_148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6641" y="-5276"/>
            <a:ext cx="716279" cy="71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0" name="Google Shape;4360;gf94586e95b_2_1483"/>
          <p:cNvGrpSpPr/>
          <p:nvPr/>
        </p:nvGrpSpPr>
        <p:grpSpPr>
          <a:xfrm>
            <a:off x="0" y="0"/>
            <a:ext cx="12192000" cy="6904893"/>
            <a:chOff x="0" y="0"/>
            <a:chExt cx="12192000" cy="6904893"/>
          </a:xfrm>
        </p:grpSpPr>
        <p:sp>
          <p:nvSpPr>
            <p:cNvPr id="4361" name="Google Shape;4361;gf94586e95b_2_1483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rgbClr val="018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Inventory</a:t>
              </a:r>
              <a:r>
                <a:rPr lang="en-US" sz="25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Manager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gf94586e95b_2_1483"/>
            <p:cNvSpPr/>
            <p:nvPr/>
          </p:nvSpPr>
          <p:spPr>
            <a:xfrm rot="-5400000">
              <a:off x="-2171990" y="2177269"/>
              <a:ext cx="6899616" cy="2555632"/>
            </a:xfrm>
            <a:prstGeom prst="rect">
              <a:avLst/>
            </a:prstGeom>
            <a:solidFill>
              <a:srgbClr val="018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3" name="Google Shape;4363;gf94586e95b_2_1483" descr="Logo,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1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364" name="Google Shape;4364;gf94586e95b_2_1483"/>
          <p:cNvSpPr/>
          <p:nvPr/>
        </p:nvSpPr>
        <p:spPr>
          <a:xfrm>
            <a:off x="1019907" y="1282214"/>
            <a:ext cx="1395047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5" name="Google Shape;4365;gf94586e95b_2_1483"/>
          <p:cNvSpPr/>
          <p:nvPr/>
        </p:nvSpPr>
        <p:spPr>
          <a:xfrm>
            <a:off x="73272" y="1282213"/>
            <a:ext cx="946636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gf94586e95b_2_1483"/>
          <p:cNvSpPr/>
          <p:nvPr/>
        </p:nvSpPr>
        <p:spPr>
          <a:xfrm>
            <a:off x="1019907" y="1626914"/>
            <a:ext cx="1395047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7" name="Google Shape;4367;gf94586e95b_2_1483"/>
          <p:cNvSpPr/>
          <p:nvPr/>
        </p:nvSpPr>
        <p:spPr>
          <a:xfrm>
            <a:off x="0" y="1626913"/>
            <a:ext cx="1019908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8" name="Google Shape;4368;gf94586e95b_2_148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81307" y="160057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9" name="Google Shape;4369;gf94586e95b_2_1483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8518" y="1284711"/>
            <a:ext cx="295856" cy="2958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0" name="Google Shape;4370;gf94586e95b_2_1483"/>
          <p:cNvSpPr/>
          <p:nvPr/>
        </p:nvSpPr>
        <p:spPr>
          <a:xfrm>
            <a:off x="1817076" y="2028220"/>
            <a:ext cx="597877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gf94586e95b_2_1483"/>
          <p:cNvSpPr/>
          <p:nvPr/>
        </p:nvSpPr>
        <p:spPr>
          <a:xfrm>
            <a:off x="1277818" y="2028220"/>
            <a:ext cx="597877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2" name="Google Shape;4372;gf94586e95b_2_1483"/>
          <p:cNvSpPr/>
          <p:nvPr/>
        </p:nvSpPr>
        <p:spPr>
          <a:xfrm>
            <a:off x="177021" y="2028220"/>
            <a:ext cx="11876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Forgot Pass?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3" name="Google Shape;4373;gf94586e95b_2_1483"/>
          <p:cNvSpPr/>
          <p:nvPr/>
        </p:nvSpPr>
        <p:spPr>
          <a:xfrm>
            <a:off x="73271" y="644770"/>
            <a:ext cx="2410738" cy="1934308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4" name="Google Shape;4374;gf94586e95b_2_1483"/>
          <p:cNvSpPr/>
          <p:nvPr/>
        </p:nvSpPr>
        <p:spPr>
          <a:xfrm>
            <a:off x="73271" y="2649415"/>
            <a:ext cx="2410738" cy="3357488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5" name="Google Shape;4375;gf94586e95b_2_1483"/>
          <p:cNvSpPr/>
          <p:nvPr/>
        </p:nvSpPr>
        <p:spPr>
          <a:xfrm>
            <a:off x="457199" y="2655405"/>
            <a:ext cx="168812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Links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gf94586e95b_2_1483"/>
          <p:cNvSpPr/>
          <p:nvPr/>
        </p:nvSpPr>
        <p:spPr>
          <a:xfrm>
            <a:off x="457199" y="3018820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a 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7" name="Google Shape;4377;gf94586e95b_2_1483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846" y="2867530"/>
            <a:ext cx="473656" cy="473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8" name="Google Shape;4378;gf94586e95b_2_1483"/>
          <p:cNvSpPr/>
          <p:nvPr/>
        </p:nvSpPr>
        <p:spPr>
          <a:xfrm>
            <a:off x="432624" y="3575230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9" name="Google Shape;4379;gf94586e95b_2_1483"/>
          <p:cNvSpPr/>
          <p:nvPr/>
        </p:nvSpPr>
        <p:spPr>
          <a:xfrm>
            <a:off x="73271" y="710931"/>
            <a:ext cx="2410738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Welcome Back: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0" name="Google Shape;4380;gf94586e95b_2_1483"/>
          <p:cNvSpPr/>
          <p:nvPr/>
        </p:nvSpPr>
        <p:spPr>
          <a:xfrm>
            <a:off x="432624" y="4182249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1" name="Google Shape;4381;gf94586e95b_2_1483"/>
          <p:cNvSpPr/>
          <p:nvPr/>
        </p:nvSpPr>
        <p:spPr>
          <a:xfrm>
            <a:off x="409240" y="4702901"/>
            <a:ext cx="168812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Payment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2" name="Google Shape;4382;gf94586e95b_2_1483"/>
          <p:cNvSpPr/>
          <p:nvPr/>
        </p:nvSpPr>
        <p:spPr>
          <a:xfrm>
            <a:off x="448410" y="5295860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 Report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3" name="Google Shape;4383;gf94586e95b_2_1483" descr="A blue and yellow logo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063" y="4702902"/>
            <a:ext cx="345049" cy="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4" name="Google Shape;4384;gf94586e95b_2_1483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846" y="5170671"/>
            <a:ext cx="428263" cy="42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5" name="Google Shape;4385;gf94586e95b_2_1483" descr="A picture containing text, container, box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141" y="3480399"/>
            <a:ext cx="463803" cy="46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6" name="Google Shape;4386;gf94586e95b_2_1483" descr="A close up of a toy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4219" y="4043000"/>
            <a:ext cx="380664" cy="616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7" name="Google Shape;4387;gf94586e95b_2_1483"/>
          <p:cNvGrpSpPr/>
          <p:nvPr/>
        </p:nvGrpSpPr>
        <p:grpSpPr>
          <a:xfrm>
            <a:off x="4252847" y="846828"/>
            <a:ext cx="5817275" cy="5563774"/>
            <a:chOff x="4745217" y="1130103"/>
            <a:chExt cx="4876800" cy="4876800"/>
          </a:xfrm>
        </p:grpSpPr>
        <p:grpSp>
          <p:nvGrpSpPr>
            <p:cNvPr id="4388" name="Google Shape;4388;gf94586e95b_2_1483"/>
            <p:cNvGrpSpPr/>
            <p:nvPr/>
          </p:nvGrpSpPr>
          <p:grpSpPr>
            <a:xfrm>
              <a:off x="4745217" y="1130103"/>
              <a:ext cx="4876800" cy="4876800"/>
              <a:chOff x="3795648" y="1265898"/>
              <a:chExt cx="4876800" cy="4876800"/>
            </a:xfrm>
          </p:grpSpPr>
          <p:pic>
            <p:nvPicPr>
              <p:cNvPr id="4389" name="Google Shape;4389;gf94586e95b_2_1483" descr="Icon&#10;&#10;Description automatically generated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3795648" y="1265898"/>
                <a:ext cx="4876800" cy="4876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0" name="Google Shape;4390;gf94586e95b_2_1483"/>
              <p:cNvSpPr/>
              <p:nvPr/>
            </p:nvSpPr>
            <p:spPr>
              <a:xfrm>
                <a:off x="6424779" y="3076859"/>
                <a:ext cx="586154" cy="644769"/>
              </a:xfrm>
              <a:prstGeom prst="ellipse">
                <a:avLst/>
              </a:prstGeom>
              <a:solidFill>
                <a:srgbClr val="152D3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gf94586e95b_2_1483"/>
              <p:cNvSpPr/>
              <p:nvPr/>
            </p:nvSpPr>
            <p:spPr>
              <a:xfrm>
                <a:off x="6154615" y="4321460"/>
                <a:ext cx="586154" cy="644769"/>
              </a:xfrm>
              <a:prstGeom prst="ellipse">
                <a:avLst/>
              </a:prstGeom>
              <a:solidFill>
                <a:srgbClr val="5CB8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gf94586e95b_2_1483"/>
              <p:cNvSpPr/>
              <p:nvPr/>
            </p:nvSpPr>
            <p:spPr>
              <a:xfrm>
                <a:off x="5275384" y="3576471"/>
                <a:ext cx="586154" cy="644769"/>
              </a:xfrm>
              <a:prstGeom prst="ellipse">
                <a:avLst/>
              </a:prstGeom>
              <a:solidFill>
                <a:srgbClr val="FB8A5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93" name="Google Shape;4393;gf94586e95b_2_1483" descr="Icon&#10;&#10;Description automatically generat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-1506122">
                <a:off x="7144056" y="4665628"/>
                <a:ext cx="1031825" cy="1031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4" name="Google Shape;4394;gf94586e95b_2_1483"/>
              <p:cNvSpPr/>
              <p:nvPr/>
            </p:nvSpPr>
            <p:spPr>
              <a:xfrm rot="-297074">
                <a:off x="4375630" y="3660796"/>
                <a:ext cx="1409147" cy="644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en-US" sz="30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Sale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gf94586e95b_2_1483"/>
              <p:cNvSpPr/>
              <p:nvPr/>
            </p:nvSpPr>
            <p:spPr>
              <a:xfrm rot="2859655">
                <a:off x="5591426" y="2107526"/>
                <a:ext cx="2125342" cy="644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en-US" sz="3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Supplier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gf94586e95b_2_1483"/>
              <p:cNvSpPr/>
              <p:nvPr/>
            </p:nvSpPr>
            <p:spPr>
              <a:xfrm rot="-1935148">
                <a:off x="6275490" y="4056457"/>
                <a:ext cx="2262303" cy="644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en-US" sz="30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Purchase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397" name="Google Shape;4397;gf94586e95b_2_148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-2374648">
              <a:off x="6579596" y="1974584"/>
              <a:ext cx="1048933" cy="1574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8" name="Google Shape;4398;gf94586e95b_2_1483" descr="A picture containing background pattern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 rot="-588157">
              <a:off x="5461713" y="4118303"/>
              <a:ext cx="992697" cy="1358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9" name="Google Shape;4399;gf94586e95b_2_1483"/>
          <p:cNvSpPr/>
          <p:nvPr/>
        </p:nvSpPr>
        <p:spPr>
          <a:xfrm>
            <a:off x="899748" y="174547"/>
            <a:ext cx="1253772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gf94586e95b_2_1483"/>
          <p:cNvSpPr/>
          <p:nvPr/>
        </p:nvSpPr>
        <p:spPr>
          <a:xfrm>
            <a:off x="72141" y="31393"/>
            <a:ext cx="2411868" cy="528478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1" name="Google Shape;4401;gf94586e95b_2_1483" descr="Shape&#10;&#10;Description automatically generated with low confidenc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2682" y="84350"/>
            <a:ext cx="426577" cy="42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2" name="Google Shape;4402;gf94586e95b_2_1483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3970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3" name="Google Shape;4403;gf94586e95b_2_1483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935369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4" name="Google Shape;4404;gf94586e95b_2_1483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14669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Google Shape;4405;gf94586e95b_2_1483" descr="Logo, 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38593" y="-5277"/>
            <a:ext cx="657780" cy="65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gf94586e95b_2_1533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Inv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1" name="Google Shape;4411;gf94586e95b_2_1533"/>
          <p:cNvSpPr/>
          <p:nvPr/>
        </p:nvSpPr>
        <p:spPr>
          <a:xfrm>
            <a:off x="0" y="0"/>
            <a:ext cx="2108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2" name="Google Shape;4412;gf94586e95b_2_1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700" y="12827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3" name="Google Shape;4413;gf94586e95b_2_1533"/>
          <p:cNvSpPr/>
          <p:nvPr/>
        </p:nvSpPr>
        <p:spPr>
          <a:xfrm>
            <a:off x="6096000" y="2673350"/>
            <a:ext cx="787400" cy="749300"/>
          </a:xfrm>
          <a:prstGeom prst="ellipse">
            <a:avLst/>
          </a:prstGeom>
          <a:solidFill>
            <a:srgbClr val="BB0D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4" name="Google Shape;4414;gf94586e95b_2_1533"/>
          <p:cNvSpPr/>
          <p:nvPr/>
        </p:nvSpPr>
        <p:spPr>
          <a:xfrm rot="-1538251">
            <a:off x="5025756" y="1857636"/>
            <a:ext cx="1409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5" name="Google Shape;4415;gf94586e95b_2_1533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120998">
            <a:off x="5712355" y="2399850"/>
            <a:ext cx="787401" cy="1077939"/>
          </a:xfrm>
          <a:prstGeom prst="rect">
            <a:avLst/>
          </a:prstGeom>
          <a:noFill/>
          <a:ln>
            <a:noFill/>
          </a:ln>
        </p:spPr>
      </p:pic>
      <p:sp>
        <p:nvSpPr>
          <p:cNvPr id="4416" name="Google Shape;4416;gf94586e95b_2_1533"/>
          <p:cNvSpPr/>
          <p:nvPr/>
        </p:nvSpPr>
        <p:spPr>
          <a:xfrm>
            <a:off x="349250" y="114299"/>
            <a:ext cx="1409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Google Shape;4417;gf94586e95b_2_1533"/>
          <p:cNvSpPr/>
          <p:nvPr/>
        </p:nvSpPr>
        <p:spPr>
          <a:xfrm>
            <a:off x="63500" y="952500"/>
            <a:ext cx="2006600" cy="2247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8" name="Google Shape;4418;gf94586e95b_2_1533"/>
          <p:cNvSpPr/>
          <p:nvPr/>
        </p:nvSpPr>
        <p:spPr>
          <a:xfrm>
            <a:off x="698500" y="3581400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9" name="Google Shape;4419;gf94586e95b_2_1533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3414195"/>
            <a:ext cx="355601" cy="4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4420" name="Google Shape;4420;gf94586e95b_2_1533"/>
          <p:cNvSpPr/>
          <p:nvPr/>
        </p:nvSpPr>
        <p:spPr>
          <a:xfrm>
            <a:off x="698500" y="4114802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1" name="Google Shape;4421;gf94586e95b_2_1533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3947597"/>
            <a:ext cx="355601" cy="4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4422" name="Google Shape;4422;gf94586e95b_2_1533"/>
          <p:cNvSpPr/>
          <p:nvPr/>
        </p:nvSpPr>
        <p:spPr>
          <a:xfrm>
            <a:off x="698500" y="4688411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3" name="Google Shape;4423;gf94586e95b_2_1533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4521206"/>
            <a:ext cx="355601" cy="4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4424" name="Google Shape;4424;gf94586e95b_2_1533"/>
          <p:cNvSpPr/>
          <p:nvPr/>
        </p:nvSpPr>
        <p:spPr>
          <a:xfrm>
            <a:off x="698500" y="5302227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5" name="Google Shape;4425;gf94586e95b_2_1533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5135022"/>
            <a:ext cx="355601" cy="4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6" name="Google Shape;4426;gf94586e95b_2_1533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799" y="102549"/>
            <a:ext cx="457201" cy="6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94586e95b_2_1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f94586e95b_2_182"/>
          <p:cNvSpPr/>
          <p:nvPr/>
        </p:nvSpPr>
        <p:spPr>
          <a:xfrm>
            <a:off x="2314632" y="186750"/>
            <a:ext cx="7907700" cy="685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f94586e95b_2_182"/>
          <p:cNvSpPr/>
          <p:nvPr/>
        </p:nvSpPr>
        <p:spPr>
          <a:xfrm>
            <a:off x="3567449" y="2137893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MD MASUM</a:t>
            </a:r>
            <a:endParaRPr sz="1800" b="1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f94586e95b_2_182"/>
          <p:cNvSpPr/>
          <p:nvPr/>
        </p:nvSpPr>
        <p:spPr>
          <a:xfrm>
            <a:off x="7325934" y="2103549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f94586e95b_2_182"/>
          <p:cNvSpPr/>
          <p:nvPr/>
        </p:nvSpPr>
        <p:spPr>
          <a:xfrm>
            <a:off x="7325886" y="2749087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f94586e95b_2_182"/>
          <p:cNvSpPr/>
          <p:nvPr/>
        </p:nvSpPr>
        <p:spPr>
          <a:xfrm>
            <a:off x="3726834" y="285053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f94586e95b_2_182"/>
          <p:cNvSpPr/>
          <p:nvPr/>
        </p:nvSpPr>
        <p:spPr>
          <a:xfrm>
            <a:off x="3567449" y="3429000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f94586e95b_2_182"/>
          <p:cNvSpPr/>
          <p:nvPr/>
        </p:nvSpPr>
        <p:spPr>
          <a:xfrm>
            <a:off x="7325934" y="3394656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f94586e95b_2_182"/>
          <p:cNvSpPr/>
          <p:nvPr/>
        </p:nvSpPr>
        <p:spPr>
          <a:xfrm>
            <a:off x="3626477" y="4111581"/>
            <a:ext cx="1416676" cy="373488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f94586e95b_2_182"/>
          <p:cNvSpPr/>
          <p:nvPr/>
        </p:nvSpPr>
        <p:spPr>
          <a:xfrm>
            <a:off x="5742905" y="4143242"/>
            <a:ext cx="1416676" cy="373488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f94586e95b_2_182"/>
          <p:cNvSpPr/>
          <p:nvPr/>
        </p:nvSpPr>
        <p:spPr>
          <a:xfrm>
            <a:off x="7789573" y="4111581"/>
            <a:ext cx="1416676" cy="373488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f94586e95b_2_182"/>
          <p:cNvSpPr txBox="1"/>
          <p:nvPr/>
        </p:nvSpPr>
        <p:spPr>
          <a:xfrm>
            <a:off x="3567449" y="649882"/>
            <a:ext cx="41727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gf94586e95b_2_182" descr="A picture containing text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534" y="313860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f94586e95b_2_182" descr="New Wheelcha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683" y="2804276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f94586e95b_2_182" descr="Universal Acce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1683" y="2181700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f94586e95b_2_182" descr="Bar graph with downward trend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242" y="2743407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f94586e95b_2_182" descr="Presentation with bar ch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242" y="3518481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f94586e95b_2_182" descr="Head with gea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1683" y="3426852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f94586e95b_2_182" descr="Lightbulb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64635" y="2159796"/>
            <a:ext cx="329681" cy="32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f94586e95b_2_1553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Vendor Area/Add New 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2" name="Google Shape;4432;gf94586e95b_2_1553"/>
          <p:cNvSpPr/>
          <p:nvPr/>
        </p:nvSpPr>
        <p:spPr>
          <a:xfrm>
            <a:off x="457200" y="785445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3" name="Google Shape;4433;gf94586e95b_2_1553"/>
          <p:cNvSpPr/>
          <p:nvPr/>
        </p:nvSpPr>
        <p:spPr>
          <a:xfrm>
            <a:off x="2180492" y="785444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Google Shape;4434;gf94586e95b_2_1553"/>
          <p:cNvSpPr/>
          <p:nvPr/>
        </p:nvSpPr>
        <p:spPr>
          <a:xfrm>
            <a:off x="5688596" y="784247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No.: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gf94586e95b_2_1553"/>
          <p:cNvSpPr/>
          <p:nvPr/>
        </p:nvSpPr>
        <p:spPr>
          <a:xfrm>
            <a:off x="7411888" y="784246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6" name="Google Shape;4436;gf94586e95b_2_1553"/>
          <p:cNvSpPr/>
          <p:nvPr/>
        </p:nvSpPr>
        <p:spPr>
          <a:xfrm>
            <a:off x="457200" y="132470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gf94586e95b_2_1553"/>
          <p:cNvSpPr/>
          <p:nvPr/>
        </p:nvSpPr>
        <p:spPr>
          <a:xfrm>
            <a:off x="2180492" y="132470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8" name="Google Shape;4438;gf94586e95b_2_1553"/>
          <p:cNvSpPr/>
          <p:nvPr/>
        </p:nvSpPr>
        <p:spPr>
          <a:xfrm>
            <a:off x="5688596" y="132350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gf94586e95b_2_1553"/>
          <p:cNvSpPr/>
          <p:nvPr/>
        </p:nvSpPr>
        <p:spPr>
          <a:xfrm>
            <a:off x="7411888" y="132350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0" name="Google Shape;4440;gf94586e95b_2_1553"/>
          <p:cNvSpPr/>
          <p:nvPr/>
        </p:nvSpPr>
        <p:spPr>
          <a:xfrm>
            <a:off x="457200" y="186396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1" name="Google Shape;4441;gf94586e95b_2_1553"/>
          <p:cNvSpPr/>
          <p:nvPr/>
        </p:nvSpPr>
        <p:spPr>
          <a:xfrm>
            <a:off x="2180492" y="186396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2" name="Google Shape;4442;gf94586e95b_2_1553"/>
          <p:cNvSpPr/>
          <p:nvPr/>
        </p:nvSpPr>
        <p:spPr>
          <a:xfrm>
            <a:off x="5688596" y="186276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GST #: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3" name="Google Shape;4443;gf94586e95b_2_1553"/>
          <p:cNvSpPr/>
          <p:nvPr/>
        </p:nvSpPr>
        <p:spPr>
          <a:xfrm>
            <a:off x="7411888" y="186276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4" name="Google Shape;4444;gf94586e95b_2_1553"/>
          <p:cNvSpPr/>
          <p:nvPr/>
        </p:nvSpPr>
        <p:spPr>
          <a:xfrm>
            <a:off x="492369" y="2331684"/>
            <a:ext cx="11207262" cy="446685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5" name="Google Shape;4445;gf94586e95b_2_1553"/>
          <p:cNvSpPr/>
          <p:nvPr/>
        </p:nvSpPr>
        <p:spPr>
          <a:xfrm>
            <a:off x="2180492" y="2414948"/>
            <a:ext cx="2625970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6" name="Google Shape;4446;gf94586e95b_2_1553"/>
          <p:cNvSpPr/>
          <p:nvPr/>
        </p:nvSpPr>
        <p:spPr>
          <a:xfrm>
            <a:off x="457200" y="240322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7" name="Google Shape;4447;gf94586e95b_2_1553"/>
          <p:cNvSpPr/>
          <p:nvPr/>
        </p:nvSpPr>
        <p:spPr>
          <a:xfrm>
            <a:off x="10480431" y="2410139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8" name="Google Shape;4448;gf94586e95b_2_1553" descr="Magnifying glas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558" y="2389332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4449" name="Google Shape;4449;gf94586e95b_2_1553"/>
          <p:cNvSpPr/>
          <p:nvPr/>
        </p:nvSpPr>
        <p:spPr>
          <a:xfrm>
            <a:off x="10480431" y="731340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0" name="Google Shape;4450;gf94586e95b_2_1553"/>
          <p:cNvSpPr/>
          <p:nvPr/>
        </p:nvSpPr>
        <p:spPr>
          <a:xfrm>
            <a:off x="10480431" y="1108482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1" name="Google Shape;4451;gf94586e95b_2_1553"/>
          <p:cNvSpPr/>
          <p:nvPr/>
        </p:nvSpPr>
        <p:spPr>
          <a:xfrm>
            <a:off x="10480431" y="1485624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2" name="Google Shape;4452;gf94586e95b_2_1553"/>
          <p:cNvSpPr/>
          <p:nvPr/>
        </p:nvSpPr>
        <p:spPr>
          <a:xfrm>
            <a:off x="10480431" y="1862767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3" name="Google Shape;4453;gf94586e95b_2_1553"/>
          <p:cNvSpPr/>
          <p:nvPr/>
        </p:nvSpPr>
        <p:spPr>
          <a:xfrm>
            <a:off x="633046" y="2842844"/>
            <a:ext cx="10940535" cy="37689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4" name="Google Shape;4454;gf94586e95b_2_155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3811" y="32237"/>
            <a:ext cx="644769" cy="644769"/>
          </a:xfrm>
          <a:prstGeom prst="rect">
            <a:avLst/>
          </a:prstGeom>
          <a:noFill/>
          <a:ln>
            <a:noFill/>
          </a:ln>
        </p:spPr>
      </p:pic>
      <p:sp>
        <p:nvSpPr>
          <p:cNvPr id="4455" name="Google Shape;4455;gf94586e95b_2_1553"/>
          <p:cNvSpPr/>
          <p:nvPr/>
        </p:nvSpPr>
        <p:spPr>
          <a:xfrm>
            <a:off x="9346195" y="2408487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gf94586e95b_2_1581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Add Category/Product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1" name="Google Shape;4461;gf94586e95b_2_1581"/>
          <p:cNvSpPr/>
          <p:nvPr/>
        </p:nvSpPr>
        <p:spPr>
          <a:xfrm>
            <a:off x="457200" y="785445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2" name="Google Shape;4462;gf94586e95b_2_1581"/>
          <p:cNvSpPr/>
          <p:nvPr/>
        </p:nvSpPr>
        <p:spPr>
          <a:xfrm>
            <a:off x="2180492" y="785444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3" name="Google Shape;4463;gf94586e95b_2_1581"/>
          <p:cNvSpPr/>
          <p:nvPr/>
        </p:nvSpPr>
        <p:spPr>
          <a:xfrm>
            <a:off x="5688596" y="784247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No.: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4" name="Google Shape;4464;gf94586e95b_2_1581"/>
          <p:cNvSpPr/>
          <p:nvPr/>
        </p:nvSpPr>
        <p:spPr>
          <a:xfrm>
            <a:off x="7411888" y="784246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5" name="Google Shape;4465;gf94586e95b_2_1581"/>
          <p:cNvSpPr/>
          <p:nvPr/>
        </p:nvSpPr>
        <p:spPr>
          <a:xfrm>
            <a:off x="457200" y="132470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6" name="Google Shape;4466;gf94586e95b_2_1581"/>
          <p:cNvSpPr/>
          <p:nvPr/>
        </p:nvSpPr>
        <p:spPr>
          <a:xfrm>
            <a:off x="2180492" y="132470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7" name="Google Shape;4467;gf94586e95b_2_1581"/>
          <p:cNvSpPr/>
          <p:nvPr/>
        </p:nvSpPr>
        <p:spPr>
          <a:xfrm>
            <a:off x="5688596" y="132350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8" name="Google Shape;4468;gf94586e95b_2_1581"/>
          <p:cNvSpPr/>
          <p:nvPr/>
        </p:nvSpPr>
        <p:spPr>
          <a:xfrm>
            <a:off x="7411888" y="132350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9" name="Google Shape;4469;gf94586e95b_2_1581"/>
          <p:cNvSpPr/>
          <p:nvPr/>
        </p:nvSpPr>
        <p:spPr>
          <a:xfrm>
            <a:off x="457200" y="186396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0" name="Google Shape;4470;gf94586e95b_2_1581"/>
          <p:cNvSpPr/>
          <p:nvPr/>
        </p:nvSpPr>
        <p:spPr>
          <a:xfrm>
            <a:off x="2180492" y="186396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1" name="Google Shape;4471;gf94586e95b_2_1581"/>
          <p:cNvSpPr/>
          <p:nvPr/>
        </p:nvSpPr>
        <p:spPr>
          <a:xfrm>
            <a:off x="5688596" y="186276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GST #: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2" name="Google Shape;4472;gf94586e95b_2_1581"/>
          <p:cNvSpPr/>
          <p:nvPr/>
        </p:nvSpPr>
        <p:spPr>
          <a:xfrm>
            <a:off x="7411888" y="186276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3" name="Google Shape;4473;gf94586e95b_2_1581"/>
          <p:cNvSpPr/>
          <p:nvPr/>
        </p:nvSpPr>
        <p:spPr>
          <a:xfrm>
            <a:off x="492369" y="2331684"/>
            <a:ext cx="11207262" cy="446685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4" name="Google Shape;4474;gf94586e95b_2_1581"/>
          <p:cNvSpPr/>
          <p:nvPr/>
        </p:nvSpPr>
        <p:spPr>
          <a:xfrm>
            <a:off x="2180492" y="2414948"/>
            <a:ext cx="2625970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5" name="Google Shape;4475;gf94586e95b_2_1581"/>
          <p:cNvSpPr/>
          <p:nvPr/>
        </p:nvSpPr>
        <p:spPr>
          <a:xfrm>
            <a:off x="457200" y="240322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6" name="Google Shape;4476;gf94586e95b_2_1581"/>
          <p:cNvSpPr/>
          <p:nvPr/>
        </p:nvSpPr>
        <p:spPr>
          <a:xfrm>
            <a:off x="10480431" y="2410139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7" name="Google Shape;4477;gf94586e95b_2_1581" descr="Magnifying glas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558" y="2389332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4478" name="Google Shape;4478;gf94586e95b_2_1581"/>
          <p:cNvSpPr/>
          <p:nvPr/>
        </p:nvSpPr>
        <p:spPr>
          <a:xfrm>
            <a:off x="10480431" y="731340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9" name="Google Shape;4479;gf94586e95b_2_1581"/>
          <p:cNvSpPr/>
          <p:nvPr/>
        </p:nvSpPr>
        <p:spPr>
          <a:xfrm>
            <a:off x="10480431" y="1108482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0" name="Google Shape;4480;gf94586e95b_2_1581"/>
          <p:cNvSpPr/>
          <p:nvPr/>
        </p:nvSpPr>
        <p:spPr>
          <a:xfrm>
            <a:off x="10480431" y="1485624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1" name="Google Shape;4481;gf94586e95b_2_1581"/>
          <p:cNvSpPr/>
          <p:nvPr/>
        </p:nvSpPr>
        <p:spPr>
          <a:xfrm>
            <a:off x="10480431" y="1862767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2" name="Google Shape;4482;gf94586e95b_2_1581"/>
          <p:cNvSpPr/>
          <p:nvPr/>
        </p:nvSpPr>
        <p:spPr>
          <a:xfrm>
            <a:off x="633046" y="2842844"/>
            <a:ext cx="10940535" cy="37689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3" name="Google Shape;4483;gf94586e95b_2_15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3811" y="32237"/>
            <a:ext cx="644769" cy="644769"/>
          </a:xfrm>
          <a:prstGeom prst="rect">
            <a:avLst/>
          </a:prstGeom>
          <a:noFill/>
          <a:ln>
            <a:noFill/>
          </a:ln>
        </p:spPr>
      </p:pic>
      <p:sp>
        <p:nvSpPr>
          <p:cNvPr id="4484" name="Google Shape;4484;gf94586e95b_2_1581"/>
          <p:cNvSpPr/>
          <p:nvPr/>
        </p:nvSpPr>
        <p:spPr>
          <a:xfrm>
            <a:off x="9346195" y="2408487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gf94586e95b_2_1609"/>
          <p:cNvSpPr/>
          <p:nvPr/>
        </p:nvSpPr>
        <p:spPr>
          <a:xfrm>
            <a:off x="0" y="0"/>
            <a:ext cx="12192000" cy="644700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00"/>
                </a:solidFill>
              </a:rPr>
              <a:t>ITEM CODE GENERATOR</a:t>
            </a:r>
            <a:r>
              <a:rPr lang="en-US"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0" name="Google Shape;4490;gf94586e95b_2_1609"/>
          <p:cNvSpPr/>
          <p:nvPr/>
        </p:nvSpPr>
        <p:spPr>
          <a:xfrm>
            <a:off x="1" y="784246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1" name="Google Shape;4491;gf94586e95b_2_1609"/>
          <p:cNvSpPr/>
          <p:nvPr/>
        </p:nvSpPr>
        <p:spPr>
          <a:xfrm>
            <a:off x="1649995" y="784246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Google Shape;4492;gf94586e95b_2_1609"/>
          <p:cNvSpPr/>
          <p:nvPr/>
        </p:nvSpPr>
        <p:spPr>
          <a:xfrm>
            <a:off x="1" y="1133538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RFIPL WO No.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3" name="Google Shape;4493;gf94586e95b_2_1609"/>
          <p:cNvSpPr/>
          <p:nvPr/>
        </p:nvSpPr>
        <p:spPr>
          <a:xfrm>
            <a:off x="1649995" y="1133538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Google Shape;4494;gf94586e95b_2_1609"/>
          <p:cNvSpPr/>
          <p:nvPr/>
        </p:nvSpPr>
        <p:spPr>
          <a:xfrm>
            <a:off x="1" y="1482830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5" name="Google Shape;4495;gf94586e95b_2_1609"/>
          <p:cNvSpPr/>
          <p:nvPr/>
        </p:nvSpPr>
        <p:spPr>
          <a:xfrm>
            <a:off x="1649999" y="1482825"/>
            <a:ext cx="16458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6" name="Google Shape;4496;gf94586e95b_2_1609"/>
          <p:cNvSpPr/>
          <p:nvPr/>
        </p:nvSpPr>
        <p:spPr>
          <a:xfrm>
            <a:off x="4110545" y="784246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7" name="Google Shape;4497;gf94586e95b_2_1609"/>
          <p:cNvSpPr/>
          <p:nvPr/>
        </p:nvSpPr>
        <p:spPr>
          <a:xfrm>
            <a:off x="5760569" y="784250"/>
            <a:ext cx="62718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Google Shape;4498;gf94586e95b_2_1609"/>
          <p:cNvSpPr/>
          <p:nvPr/>
        </p:nvSpPr>
        <p:spPr>
          <a:xfrm>
            <a:off x="4110545" y="1133538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Client Email 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9" name="Google Shape;4499;gf94586e95b_2_1609"/>
          <p:cNvSpPr/>
          <p:nvPr/>
        </p:nvSpPr>
        <p:spPr>
          <a:xfrm>
            <a:off x="5760539" y="1133538"/>
            <a:ext cx="22860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Google Shape;4500;gf94586e95b_2_1609"/>
          <p:cNvSpPr/>
          <p:nvPr/>
        </p:nvSpPr>
        <p:spPr>
          <a:xfrm>
            <a:off x="4110545" y="1482830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gf94586e95b_2_1609"/>
          <p:cNvSpPr/>
          <p:nvPr/>
        </p:nvSpPr>
        <p:spPr>
          <a:xfrm>
            <a:off x="5760539" y="1482830"/>
            <a:ext cx="22860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2" name="Google Shape;4502;gf94586e95b_2_1609"/>
          <p:cNvSpPr/>
          <p:nvPr/>
        </p:nvSpPr>
        <p:spPr>
          <a:xfrm>
            <a:off x="8096392" y="1133538"/>
            <a:ext cx="16458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3" name="Google Shape;4503;gf94586e95b_2_1609"/>
          <p:cNvSpPr/>
          <p:nvPr/>
        </p:nvSpPr>
        <p:spPr>
          <a:xfrm>
            <a:off x="9746386" y="1133538"/>
            <a:ext cx="22860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4" name="Google Shape;4504;gf94586e95b_2_1609"/>
          <p:cNvSpPr/>
          <p:nvPr/>
        </p:nvSpPr>
        <p:spPr>
          <a:xfrm>
            <a:off x="8096392" y="1482830"/>
            <a:ext cx="16458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Indentor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5" name="Google Shape;4505;gf94586e95b_2_1609"/>
          <p:cNvSpPr/>
          <p:nvPr/>
        </p:nvSpPr>
        <p:spPr>
          <a:xfrm>
            <a:off x="9746386" y="1482830"/>
            <a:ext cx="22860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gf94586e95b_2_1609"/>
          <p:cNvSpPr/>
          <p:nvPr/>
        </p:nvSpPr>
        <p:spPr>
          <a:xfrm>
            <a:off x="1" y="1832122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Datet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gf94586e95b_2_1609"/>
          <p:cNvSpPr/>
          <p:nvPr/>
        </p:nvSpPr>
        <p:spPr>
          <a:xfrm>
            <a:off x="1649995" y="1832122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8" name="Google Shape;4508;gf94586e95b_2_1609"/>
          <p:cNvSpPr/>
          <p:nvPr/>
        </p:nvSpPr>
        <p:spPr>
          <a:xfrm>
            <a:off x="3985848" y="1832122"/>
            <a:ext cx="1770617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Time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9" name="Google Shape;4509;gf94586e95b_2_1609"/>
          <p:cNvSpPr/>
          <p:nvPr/>
        </p:nvSpPr>
        <p:spPr>
          <a:xfrm>
            <a:off x="5760539" y="1832122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0" name="Google Shape;4510;gf94586e95b_2_1609"/>
          <p:cNvSpPr/>
          <p:nvPr/>
        </p:nvSpPr>
        <p:spPr>
          <a:xfrm>
            <a:off x="8096392" y="1832122"/>
            <a:ext cx="16458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Code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1" name="Google Shape;4511;gf94586e95b_2_1609"/>
          <p:cNvSpPr/>
          <p:nvPr/>
        </p:nvSpPr>
        <p:spPr>
          <a:xfrm>
            <a:off x="9746386" y="1832122"/>
            <a:ext cx="2286000" cy="2931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2" name="Google Shape;4512;gf94586e95b_2_1609"/>
          <p:cNvSpPr/>
          <p:nvPr/>
        </p:nvSpPr>
        <p:spPr>
          <a:xfrm>
            <a:off x="1657642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3" name="Google Shape;4513;gf94586e95b_2_1609"/>
          <p:cNvSpPr/>
          <p:nvPr/>
        </p:nvSpPr>
        <p:spPr>
          <a:xfrm>
            <a:off x="1657641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gf94586e95b_2_1609"/>
          <p:cNvSpPr/>
          <p:nvPr/>
        </p:nvSpPr>
        <p:spPr>
          <a:xfrm>
            <a:off x="2642380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5" name="Google Shape;4515;gf94586e95b_2_1609"/>
          <p:cNvSpPr/>
          <p:nvPr/>
        </p:nvSpPr>
        <p:spPr>
          <a:xfrm>
            <a:off x="2642379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Google Shape;4516;gf94586e95b_2_1609"/>
          <p:cNvSpPr/>
          <p:nvPr/>
        </p:nvSpPr>
        <p:spPr>
          <a:xfrm>
            <a:off x="3627115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7" name="Google Shape;4517;gf94586e95b_2_1609"/>
          <p:cNvSpPr/>
          <p:nvPr/>
        </p:nvSpPr>
        <p:spPr>
          <a:xfrm>
            <a:off x="3627114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8" name="Google Shape;4518;gf94586e95b_2_1609"/>
          <p:cNvSpPr/>
          <p:nvPr/>
        </p:nvSpPr>
        <p:spPr>
          <a:xfrm>
            <a:off x="4611848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9" name="Google Shape;4519;gf94586e95b_2_1609"/>
          <p:cNvSpPr/>
          <p:nvPr/>
        </p:nvSpPr>
        <p:spPr>
          <a:xfrm>
            <a:off x="4611847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Qty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0" name="Google Shape;4520;gf94586e95b_2_1609"/>
          <p:cNvSpPr/>
          <p:nvPr/>
        </p:nvSpPr>
        <p:spPr>
          <a:xfrm>
            <a:off x="5596578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1" name="Google Shape;4521;gf94586e95b_2_1609"/>
          <p:cNvSpPr/>
          <p:nvPr/>
        </p:nvSpPr>
        <p:spPr>
          <a:xfrm>
            <a:off x="5596577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2" name="Google Shape;4522;gf94586e95b_2_1609"/>
          <p:cNvSpPr/>
          <p:nvPr/>
        </p:nvSpPr>
        <p:spPr>
          <a:xfrm>
            <a:off x="10820400" y="2473015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Category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3" name="Google Shape;4523;gf94586e95b_2_1609"/>
          <p:cNvSpPr/>
          <p:nvPr/>
        </p:nvSpPr>
        <p:spPr>
          <a:xfrm>
            <a:off x="10820400" y="2820831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 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4" name="Google Shape;4524;gf94586e95b_2_1609"/>
          <p:cNvSpPr/>
          <p:nvPr/>
        </p:nvSpPr>
        <p:spPr>
          <a:xfrm>
            <a:off x="10820400" y="3168647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5" name="Google Shape;4525;gf94586e95b_2_1609"/>
          <p:cNvSpPr/>
          <p:nvPr/>
        </p:nvSpPr>
        <p:spPr>
          <a:xfrm>
            <a:off x="10820400" y="3516463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6" name="Google Shape;4526;gf94586e95b_2_1609"/>
          <p:cNvSpPr/>
          <p:nvPr/>
        </p:nvSpPr>
        <p:spPr>
          <a:xfrm>
            <a:off x="10820400" y="3864279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7" name="Google Shape;4527;gf94586e95b_2_1609"/>
          <p:cNvSpPr/>
          <p:nvPr/>
        </p:nvSpPr>
        <p:spPr>
          <a:xfrm>
            <a:off x="10820400" y="4212095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8" name="Google Shape;4528;gf94586e95b_2_1609"/>
          <p:cNvSpPr/>
          <p:nvPr/>
        </p:nvSpPr>
        <p:spPr>
          <a:xfrm>
            <a:off x="170514" y="2924679"/>
            <a:ext cx="10433400" cy="37530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9" name="Google Shape;4529;gf94586e95b_2_1609"/>
          <p:cNvSpPr/>
          <p:nvPr/>
        </p:nvSpPr>
        <p:spPr>
          <a:xfrm>
            <a:off x="10703168" y="2400740"/>
            <a:ext cx="1417320" cy="219456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0" name="Google Shape;4530;gf94586e95b_2_1609"/>
          <p:cNvSpPr/>
          <p:nvPr/>
        </p:nvSpPr>
        <p:spPr>
          <a:xfrm>
            <a:off x="10703168" y="4651571"/>
            <a:ext cx="1417320" cy="2042306"/>
          </a:xfrm>
          <a:prstGeom prst="rect">
            <a:avLst/>
          </a:prstGeom>
          <a:solidFill>
            <a:srgbClr val="6FC71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1" name="Google Shape;4531;gf94586e95b_2_1609"/>
          <p:cNvSpPr/>
          <p:nvPr/>
        </p:nvSpPr>
        <p:spPr>
          <a:xfrm>
            <a:off x="10902462" y="4857729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2" name="Google Shape;4532;gf94586e95b_2_1609"/>
          <p:cNvSpPr/>
          <p:nvPr/>
        </p:nvSpPr>
        <p:spPr>
          <a:xfrm>
            <a:off x="11012638" y="4614867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Sub Total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3" name="Google Shape;4533;gf94586e95b_2_1609"/>
          <p:cNvSpPr/>
          <p:nvPr/>
        </p:nvSpPr>
        <p:spPr>
          <a:xfrm>
            <a:off x="10902462" y="5385309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4" name="Google Shape;4534;gf94586e95b_2_1609"/>
          <p:cNvSpPr/>
          <p:nvPr/>
        </p:nvSpPr>
        <p:spPr>
          <a:xfrm>
            <a:off x="10820400" y="5130724"/>
            <a:ext cx="13235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After Discount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5" name="Google Shape;4535;gf94586e95b_2_1609"/>
          <p:cNvSpPr/>
          <p:nvPr/>
        </p:nvSpPr>
        <p:spPr>
          <a:xfrm>
            <a:off x="10902462" y="5865997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6" name="Google Shape;4536;gf94586e95b_2_1609"/>
          <p:cNvSpPr/>
          <p:nvPr/>
        </p:nvSpPr>
        <p:spPr>
          <a:xfrm>
            <a:off x="10820400" y="5623135"/>
            <a:ext cx="13235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GST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7" name="Google Shape;4537;gf94586e95b_2_1609"/>
          <p:cNvSpPr/>
          <p:nvPr/>
        </p:nvSpPr>
        <p:spPr>
          <a:xfrm>
            <a:off x="10902462" y="6353340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8" name="Google Shape;4538;gf94586e95b_2_1609"/>
          <p:cNvSpPr/>
          <p:nvPr/>
        </p:nvSpPr>
        <p:spPr>
          <a:xfrm>
            <a:off x="10820400" y="6110478"/>
            <a:ext cx="13235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Total 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9" name="Google Shape;4539;gf94586e95b_2_1609"/>
          <p:cNvSpPr/>
          <p:nvPr/>
        </p:nvSpPr>
        <p:spPr>
          <a:xfrm>
            <a:off x="6581305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0" name="Google Shape;4540;gf94586e95b_2_1609"/>
          <p:cNvSpPr/>
          <p:nvPr/>
        </p:nvSpPr>
        <p:spPr>
          <a:xfrm>
            <a:off x="6581304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1" name="Google Shape;4541;gf94586e95b_2_1609"/>
          <p:cNvSpPr/>
          <p:nvPr/>
        </p:nvSpPr>
        <p:spPr>
          <a:xfrm>
            <a:off x="7566029" y="2446614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2" name="Google Shape;4542;gf94586e95b_2_1609"/>
          <p:cNvSpPr/>
          <p:nvPr/>
        </p:nvSpPr>
        <p:spPr>
          <a:xfrm>
            <a:off x="7566028" y="2203752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3" name="Google Shape;4543;gf94586e95b_2_1609"/>
          <p:cNvSpPr/>
          <p:nvPr/>
        </p:nvSpPr>
        <p:spPr>
          <a:xfrm>
            <a:off x="10077730" y="2446614"/>
            <a:ext cx="526188" cy="293077"/>
          </a:xfrm>
          <a:prstGeom prst="rect">
            <a:avLst/>
          </a:prstGeom>
          <a:solidFill>
            <a:srgbClr val="833C0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4" name="Google Shape;4544;gf94586e95b_2_1609"/>
          <p:cNvSpPr/>
          <p:nvPr/>
        </p:nvSpPr>
        <p:spPr>
          <a:xfrm>
            <a:off x="9274716" y="2446625"/>
            <a:ext cx="768900" cy="293100"/>
          </a:xfrm>
          <a:prstGeom prst="rect">
            <a:avLst/>
          </a:prstGeom>
          <a:solidFill>
            <a:srgbClr val="833C0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gf94586e95b_2_1671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Sale/Invoice Area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0" name="Google Shape;4550;gf94586e95b_2_1671"/>
          <p:cNvSpPr/>
          <p:nvPr/>
        </p:nvSpPr>
        <p:spPr>
          <a:xfrm>
            <a:off x="9542585" y="6246006"/>
            <a:ext cx="2356338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Powered by: Excel a2z v1.0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1" name="Google Shape;4551;gf94586e95b_2_1671"/>
          <p:cNvGrpSpPr/>
          <p:nvPr/>
        </p:nvGrpSpPr>
        <p:grpSpPr>
          <a:xfrm>
            <a:off x="460983" y="89684"/>
            <a:ext cx="11270034" cy="6100101"/>
            <a:chOff x="460983" y="89684"/>
            <a:chExt cx="11270034" cy="6100101"/>
          </a:xfrm>
        </p:grpSpPr>
        <p:pic>
          <p:nvPicPr>
            <p:cNvPr id="4552" name="Google Shape;4552;gf94586e95b_2_167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0292" y="89684"/>
              <a:ext cx="612199" cy="540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3" name="Google Shape;4553;gf94586e95b_2_1671"/>
            <p:cNvGrpSpPr/>
            <p:nvPr/>
          </p:nvGrpSpPr>
          <p:grpSpPr>
            <a:xfrm>
              <a:off x="460983" y="719825"/>
              <a:ext cx="9233045" cy="1630465"/>
              <a:chOff x="1305044" y="734453"/>
              <a:chExt cx="9233045" cy="1630465"/>
            </a:xfrm>
          </p:grpSpPr>
          <p:sp>
            <p:nvSpPr>
              <p:cNvPr id="4554" name="Google Shape;4554;gf94586e95b_2_1671"/>
              <p:cNvSpPr/>
              <p:nvPr/>
            </p:nvSpPr>
            <p:spPr>
              <a:xfrm>
                <a:off x="3831822" y="867366"/>
                <a:ext cx="168083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 Customer Name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gf94586e95b_2_1671"/>
              <p:cNvSpPr/>
              <p:nvPr/>
            </p:nvSpPr>
            <p:spPr>
              <a:xfrm>
                <a:off x="3820099" y="1192608"/>
                <a:ext cx="2979717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6" name="Google Shape;4556;gf94586e95b_2_1671"/>
              <p:cNvSpPr/>
              <p:nvPr/>
            </p:nvSpPr>
            <p:spPr>
              <a:xfrm>
                <a:off x="5553429" y="867366"/>
                <a:ext cx="124638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372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Add New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7" name="Google Shape;4557;gf94586e95b_2_1671"/>
              <p:cNvSpPr/>
              <p:nvPr/>
            </p:nvSpPr>
            <p:spPr>
              <a:xfrm>
                <a:off x="1314197" y="1198005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8" name="Google Shape;4558;gf94586e95b_2_1671"/>
              <p:cNvSpPr/>
              <p:nvPr/>
            </p:nvSpPr>
            <p:spPr>
              <a:xfrm>
                <a:off x="1314197" y="867366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Bill Date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gf94586e95b_2_1671"/>
              <p:cNvSpPr/>
              <p:nvPr/>
            </p:nvSpPr>
            <p:spPr>
              <a:xfrm>
                <a:off x="2573010" y="1198006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0" name="Google Shape;4560;gf94586e95b_2_1671"/>
              <p:cNvSpPr/>
              <p:nvPr/>
            </p:nvSpPr>
            <p:spPr>
              <a:xfrm>
                <a:off x="2568561" y="867366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Bill No.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1" name="Google Shape;4561;gf94586e95b_2_1671"/>
              <p:cNvSpPr/>
              <p:nvPr/>
            </p:nvSpPr>
            <p:spPr>
              <a:xfrm>
                <a:off x="6845224" y="1187212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2" name="Google Shape;4562;gf94586e95b_2_1671"/>
              <p:cNvSpPr/>
              <p:nvPr/>
            </p:nvSpPr>
            <p:spPr>
              <a:xfrm>
                <a:off x="6856947" y="85657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Sale Type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3" name="Google Shape;4563;gf94586e95b_2_1671"/>
              <p:cNvSpPr/>
              <p:nvPr/>
            </p:nvSpPr>
            <p:spPr>
              <a:xfrm>
                <a:off x="8100976" y="1198933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4" name="Google Shape;4564;gf94586e95b_2_1671"/>
              <p:cNvSpPr/>
              <p:nvPr/>
            </p:nvSpPr>
            <p:spPr>
              <a:xfrm>
                <a:off x="8100976" y="85657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In Stock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5" name="Google Shape;4565;gf94586e95b_2_1671"/>
              <p:cNvSpPr/>
              <p:nvPr/>
            </p:nvSpPr>
            <p:spPr>
              <a:xfrm>
                <a:off x="9349369" y="1177666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6" name="Google Shape;4566;gf94586e95b_2_1671"/>
              <p:cNvSpPr/>
              <p:nvPr/>
            </p:nvSpPr>
            <p:spPr>
              <a:xfrm>
                <a:off x="9349369" y="85657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Item Type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67" name="Google Shape;4567;gf94586e95b_2_1671" descr="Alarm clock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37238" y="843918"/>
                <a:ext cx="343292" cy="3432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8" name="Google Shape;4568;gf94586e95b_2_1671" descr="Employee badge with solid fill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849437" y="835286"/>
                <a:ext cx="347472" cy="325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9" name="Google Shape;4569;gf94586e95b_2_1671" descr="Map compass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584811" y="835053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0" name="Google Shape;4570;gf94586e95b_2_1671" descr="Bank check with solid fill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590416" y="734453"/>
                <a:ext cx="347472" cy="577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1" name="Google Shape;4571;gf94586e95b_2_1671" descr="Daily calendar with solid fill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55445" y="1178564"/>
                <a:ext cx="347472" cy="302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2" name="Google Shape;4572;gf94586e95b_2_1671"/>
              <p:cNvSpPr/>
              <p:nvPr/>
            </p:nvSpPr>
            <p:spPr>
              <a:xfrm>
                <a:off x="1314197" y="1745330"/>
                <a:ext cx="168083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 Product Name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3" name="Google Shape;4573;gf94586e95b_2_1671"/>
              <p:cNvSpPr/>
              <p:nvPr/>
            </p:nvSpPr>
            <p:spPr>
              <a:xfrm>
                <a:off x="1314197" y="2070546"/>
                <a:ext cx="2979717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4" name="Google Shape;4574;gf94586e95b_2_1671"/>
              <p:cNvSpPr/>
              <p:nvPr/>
            </p:nvSpPr>
            <p:spPr>
              <a:xfrm>
                <a:off x="3047935" y="1745330"/>
                <a:ext cx="124638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372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Add New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5" name="Google Shape;4575;gf94586e95b_2_1671"/>
              <p:cNvSpPr/>
              <p:nvPr/>
            </p:nvSpPr>
            <p:spPr>
              <a:xfrm>
                <a:off x="4347385" y="2071841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6" name="Google Shape;4576;gf94586e95b_2_1671"/>
              <p:cNvSpPr/>
              <p:nvPr/>
            </p:nvSpPr>
            <p:spPr>
              <a:xfrm>
                <a:off x="4354659" y="174120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It. Code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77" name="Google Shape;4577;gf94586e95b_2_1671" descr="Remote work with solid fill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61161" y="1688060"/>
                <a:ext cx="384048" cy="3840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8" name="Google Shape;4578;gf94586e95b_2_1671"/>
              <p:cNvSpPr/>
              <p:nvPr/>
            </p:nvSpPr>
            <p:spPr>
              <a:xfrm>
                <a:off x="5584811" y="2071841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9" name="Google Shape;4579;gf94586e95b_2_1671"/>
              <p:cNvSpPr/>
              <p:nvPr/>
            </p:nvSpPr>
            <p:spPr>
              <a:xfrm>
                <a:off x="5592085" y="174120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It. Price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80" name="Google Shape;4580;gf94586e95b_2_1671" descr="Zoom in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3030366" y="1701729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1" name="Google Shape;4581;gf94586e95b_2_1671"/>
              <p:cNvSpPr/>
              <p:nvPr/>
            </p:nvSpPr>
            <p:spPr>
              <a:xfrm>
                <a:off x="6822266" y="2062700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2" name="Google Shape;4582;gf94586e95b_2_1671"/>
              <p:cNvSpPr/>
              <p:nvPr/>
            </p:nvSpPr>
            <p:spPr>
              <a:xfrm>
                <a:off x="6829540" y="1732060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It. Qty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83" name="Google Shape;4583;gf94586e95b_2_1671" descr="Shopping bag with solid fill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305044" y="1715479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4" name="Google Shape;4584;gf94586e95b_2_1671" descr="Loan with solid fill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646347" y="1723074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5" name="Google Shape;4585;gf94586e95b_2_1671" descr="Present with solid fill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6836486" y="1689388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6" name="Google Shape;4586;gf94586e95b_2_1671"/>
              <p:cNvSpPr/>
              <p:nvPr/>
            </p:nvSpPr>
            <p:spPr>
              <a:xfrm>
                <a:off x="8064517" y="2071422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7" name="Google Shape;4587;gf94586e95b_2_1671"/>
              <p:cNvSpPr/>
              <p:nvPr/>
            </p:nvSpPr>
            <p:spPr>
              <a:xfrm>
                <a:off x="8071791" y="1740782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Discount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88" name="Google Shape;4588;gf94586e95b_2_1671" descr="Anger Symbol with solid fill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070372" y="1735545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9" name="Google Shape;4589;gf94586e95b_2_1671"/>
              <p:cNvSpPr/>
              <p:nvPr/>
            </p:nvSpPr>
            <p:spPr>
              <a:xfrm>
                <a:off x="9316099" y="1762742"/>
                <a:ext cx="1188720" cy="593035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372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Add to Cart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90" name="Google Shape;4590;gf94586e95b_2_1671"/>
            <p:cNvSpPr/>
            <p:nvPr/>
          </p:nvSpPr>
          <p:spPr>
            <a:xfrm>
              <a:off x="9749131" y="818497"/>
              <a:ext cx="1981886" cy="5371288"/>
            </a:xfrm>
            <a:prstGeom prst="rect">
              <a:avLst/>
            </a:prstGeom>
            <a:solidFill>
              <a:srgbClr val="92D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gf94586e95b_2_1671"/>
            <p:cNvSpPr/>
            <p:nvPr/>
          </p:nvSpPr>
          <p:spPr>
            <a:xfrm>
              <a:off x="11021908" y="862065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gf94586e95b_2_1671"/>
            <p:cNvSpPr/>
            <p:nvPr/>
          </p:nvSpPr>
          <p:spPr>
            <a:xfrm>
              <a:off x="9792717" y="873788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Payment Type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gf94586e95b_2_1671"/>
            <p:cNvSpPr/>
            <p:nvPr/>
          </p:nvSpPr>
          <p:spPr>
            <a:xfrm>
              <a:off x="11021908" y="1193267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gf94586e95b_2_1671"/>
            <p:cNvSpPr/>
            <p:nvPr/>
          </p:nvSpPr>
          <p:spPr>
            <a:xfrm>
              <a:off x="9792717" y="1204990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Total Bill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gf94586e95b_2_1671"/>
            <p:cNvSpPr/>
            <p:nvPr/>
          </p:nvSpPr>
          <p:spPr>
            <a:xfrm>
              <a:off x="11021908" y="1518741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gf94586e95b_2_1671"/>
            <p:cNvSpPr/>
            <p:nvPr/>
          </p:nvSpPr>
          <p:spPr>
            <a:xfrm>
              <a:off x="9802904" y="1530464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Payment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gf94586e95b_2_1671"/>
            <p:cNvSpPr/>
            <p:nvPr/>
          </p:nvSpPr>
          <p:spPr>
            <a:xfrm>
              <a:off x="10344302" y="1879762"/>
              <a:ext cx="1363587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10000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gf94586e95b_2_1671"/>
            <p:cNvSpPr/>
            <p:nvPr/>
          </p:nvSpPr>
          <p:spPr>
            <a:xfrm>
              <a:off x="10626572" y="2194610"/>
              <a:ext cx="1081317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5000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gf94586e95b_2_1671"/>
            <p:cNvSpPr/>
            <p:nvPr/>
          </p:nvSpPr>
          <p:spPr>
            <a:xfrm>
              <a:off x="11196817" y="2804662"/>
              <a:ext cx="511072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1000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gf94586e95b_2_1671"/>
            <p:cNvSpPr/>
            <p:nvPr/>
          </p:nvSpPr>
          <p:spPr>
            <a:xfrm>
              <a:off x="10914547" y="2499636"/>
              <a:ext cx="793342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2000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gf94586e95b_2_1671"/>
            <p:cNvSpPr/>
            <p:nvPr/>
          </p:nvSpPr>
          <p:spPr>
            <a:xfrm>
              <a:off x="11021908" y="3121792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gf94586e95b_2_1671"/>
            <p:cNvSpPr/>
            <p:nvPr/>
          </p:nvSpPr>
          <p:spPr>
            <a:xfrm>
              <a:off x="9792717" y="3121792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Change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gf94586e95b_2_1671"/>
            <p:cNvSpPr/>
            <p:nvPr/>
          </p:nvSpPr>
          <p:spPr>
            <a:xfrm>
              <a:off x="472770" y="2381134"/>
              <a:ext cx="9187987" cy="380865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gf94586e95b_2_1671"/>
            <p:cNvSpPr/>
            <p:nvPr/>
          </p:nvSpPr>
          <p:spPr>
            <a:xfrm>
              <a:off x="9791181" y="2804662"/>
              <a:ext cx="1380744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500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gf94586e95b_2_1671"/>
            <p:cNvSpPr/>
            <p:nvPr/>
          </p:nvSpPr>
          <p:spPr>
            <a:xfrm>
              <a:off x="9791181" y="2499636"/>
              <a:ext cx="1097280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200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gf94586e95b_2_1671"/>
            <p:cNvSpPr/>
            <p:nvPr/>
          </p:nvSpPr>
          <p:spPr>
            <a:xfrm>
              <a:off x="9791179" y="2194610"/>
              <a:ext cx="804672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100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gf94586e95b_2_1671"/>
            <p:cNvSpPr/>
            <p:nvPr/>
          </p:nvSpPr>
          <p:spPr>
            <a:xfrm>
              <a:off x="9791180" y="1879762"/>
              <a:ext cx="529993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gf94586e95b_2_1671"/>
            <p:cNvSpPr/>
            <p:nvPr/>
          </p:nvSpPr>
          <p:spPr>
            <a:xfrm>
              <a:off x="9979330" y="3994755"/>
              <a:ext cx="755359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Save Bill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gf94586e95b_2_1671"/>
            <p:cNvSpPr/>
            <p:nvPr/>
          </p:nvSpPr>
          <p:spPr>
            <a:xfrm>
              <a:off x="10778637" y="3994755"/>
              <a:ext cx="755359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Print Bill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gf94586e95b_2_1671"/>
            <p:cNvSpPr/>
            <p:nvPr/>
          </p:nvSpPr>
          <p:spPr>
            <a:xfrm>
              <a:off x="9781877" y="5837673"/>
              <a:ext cx="955199" cy="293077"/>
            </a:xfrm>
            <a:prstGeom prst="rect">
              <a:avLst/>
            </a:prstGeom>
            <a:solidFill>
              <a:srgbClr val="042262"/>
            </a:solidFill>
            <a:ln>
              <a:noFill/>
            </a:ln>
            <a:effectLst>
              <a:outerShdw blurRad="44450" dist="27940" dir="5400000" algn="ctr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Send SMS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gf94586e95b_2_1671"/>
            <p:cNvSpPr/>
            <p:nvPr/>
          </p:nvSpPr>
          <p:spPr>
            <a:xfrm>
              <a:off x="10752690" y="5837673"/>
              <a:ext cx="955199" cy="29307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Send eMail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gf94586e95b_2_1671"/>
            <p:cNvSpPr/>
            <p:nvPr/>
          </p:nvSpPr>
          <p:spPr>
            <a:xfrm>
              <a:off x="9798038" y="3451259"/>
              <a:ext cx="1188720" cy="29307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     Cart items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gf94586e95b_2_1671"/>
            <p:cNvSpPr/>
            <p:nvPr/>
          </p:nvSpPr>
          <p:spPr>
            <a:xfrm>
              <a:off x="11021908" y="3451258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14" name="Google Shape;4614;gf94586e95b_2_1671" descr="Box trolley with solid fill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774592" y="3386850"/>
              <a:ext cx="347472" cy="347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5" name="Google Shape;4615;gf94586e95b_2_1671"/>
            <p:cNvSpPr/>
            <p:nvPr/>
          </p:nvSpPr>
          <p:spPr>
            <a:xfrm>
              <a:off x="9979330" y="4334839"/>
              <a:ext cx="1554666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Clear Cart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6" name="Google Shape;4616;gf94586e95b_2_1671"/>
          <p:cNvSpPr/>
          <p:nvPr/>
        </p:nvSpPr>
        <p:spPr>
          <a:xfrm>
            <a:off x="10375010" y="4659205"/>
            <a:ext cx="755359" cy="29307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ngsanaUPC"/>
                <a:ea typeface="AngsanaUPC"/>
                <a:cs typeface="AngsanaUPC"/>
                <a:sym typeface="AngsanaUPC"/>
              </a:rPr>
              <a:t>&lt;&lt;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1" name="Google Shape;4621;gf94586e95b_2_1742"/>
          <p:cNvGrpSpPr/>
          <p:nvPr/>
        </p:nvGrpSpPr>
        <p:grpSpPr>
          <a:xfrm>
            <a:off x="3830989" y="-499266"/>
            <a:ext cx="4330424" cy="3771900"/>
            <a:chOff x="3708676" y="0"/>
            <a:chExt cx="4419047" cy="3720635"/>
          </a:xfrm>
        </p:grpSpPr>
        <p:pic>
          <p:nvPicPr>
            <p:cNvPr id="4622" name="Google Shape;4622;gf94586e95b_2_17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08676" y="0"/>
              <a:ext cx="4419047" cy="37206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23" name="Google Shape;4623;gf94586e95b_2_1742"/>
            <p:cNvGrpSpPr/>
            <p:nvPr/>
          </p:nvGrpSpPr>
          <p:grpSpPr>
            <a:xfrm>
              <a:off x="4507946" y="1180867"/>
              <a:ext cx="2820506" cy="1650766"/>
              <a:chOff x="4507946" y="1180867"/>
              <a:chExt cx="2820506" cy="1650766"/>
            </a:xfrm>
          </p:grpSpPr>
          <p:sp>
            <p:nvSpPr>
              <p:cNvPr id="4624" name="Google Shape;4624;gf94586e95b_2_1742"/>
              <p:cNvSpPr/>
              <p:nvPr/>
            </p:nvSpPr>
            <p:spPr>
              <a:xfrm>
                <a:off x="4610099" y="1371133"/>
                <a:ext cx="2616200" cy="1460500"/>
              </a:xfrm>
              <a:prstGeom prst="ellipse">
                <a:avLst/>
              </a:prstGeom>
              <a:solidFill>
                <a:srgbClr val="493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5" name="Google Shape;4625;gf94586e95b_2_1742"/>
              <p:cNvSpPr/>
              <p:nvPr/>
            </p:nvSpPr>
            <p:spPr>
              <a:xfrm>
                <a:off x="4507946" y="1180867"/>
                <a:ext cx="1067354" cy="1016233"/>
              </a:xfrm>
              <a:prstGeom prst="ellipse">
                <a:avLst/>
              </a:prstGeom>
              <a:solidFill>
                <a:srgbClr val="493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6" name="Google Shape;4626;gf94586e95b_2_1742"/>
              <p:cNvSpPr/>
              <p:nvPr/>
            </p:nvSpPr>
            <p:spPr>
              <a:xfrm>
                <a:off x="5994951" y="1384183"/>
                <a:ext cx="1333501" cy="952267"/>
              </a:xfrm>
              <a:prstGeom prst="ellipse">
                <a:avLst/>
              </a:prstGeom>
              <a:solidFill>
                <a:srgbClr val="493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7" name="Google Shape;4627;gf94586e95b_2_1742"/>
            <p:cNvSpPr/>
            <p:nvPr/>
          </p:nvSpPr>
          <p:spPr>
            <a:xfrm>
              <a:off x="4330700" y="1384183"/>
              <a:ext cx="3174998" cy="571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FEEA00"/>
                  </a:solidFill>
                  <a:latin typeface="Arial"/>
                  <a:ea typeface="Arial"/>
                  <a:cs typeface="Arial"/>
                  <a:sym typeface="Arial"/>
                </a:rPr>
                <a:t>Welcome Dost!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gf94586e95b_2_1742"/>
            <p:cNvSpPr/>
            <p:nvPr/>
          </p:nvSpPr>
          <p:spPr>
            <a:xfrm>
              <a:off x="4407452" y="1873074"/>
              <a:ext cx="3174998" cy="571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Let's Start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9" name="Google Shape;4629;gf94586e95b_2_1742"/>
          <p:cNvSpPr/>
          <p:nvPr/>
        </p:nvSpPr>
        <p:spPr>
          <a:xfrm>
            <a:off x="4132950" y="3210031"/>
            <a:ext cx="3726503" cy="134053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0" name="Google Shape;4630;gf94586e95b_2_17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7095" y="4772892"/>
            <a:ext cx="4438212" cy="117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1" name="Google Shape;4631;gf94586e95b_2_1742" descr="Us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9326" y="327263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2" name="Google Shape;4632;gf94586e95b_2_1742" descr="Lock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9326" y="3922565"/>
            <a:ext cx="548640" cy="548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3" name="Google Shape;4633;gf94586e95b_2_1742"/>
          <p:cNvCxnSpPr>
            <a:stCxn id="4629" idx="1"/>
            <a:endCxn id="4629" idx="3"/>
          </p:cNvCxnSpPr>
          <p:nvPr/>
        </p:nvCxnSpPr>
        <p:spPr>
          <a:xfrm>
            <a:off x="4132950" y="3880297"/>
            <a:ext cx="3726600" cy="0"/>
          </a:xfrm>
          <a:prstGeom prst="straightConnector1">
            <a:avLst/>
          </a:prstGeom>
          <a:noFill/>
          <a:ln w="38100" cap="flat" cmpd="sng">
            <a:solidFill>
              <a:srgbClr val="FEEA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Google Shape;4638;gf94586e95b_2_1758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9" name="Google Shape;4639;gf94586e95b_2_1758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0" name="Google Shape;4640;gf94586e95b_2_1758"/>
          <p:cNvSpPr/>
          <p:nvPr/>
        </p:nvSpPr>
        <p:spPr>
          <a:xfrm>
            <a:off x="609600" y="-1"/>
            <a:ext cx="11002277" cy="1223943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School/College/Campus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1" name="Google Shape;4641;gf94586e95b_2_1758"/>
          <p:cNvSpPr/>
          <p:nvPr/>
        </p:nvSpPr>
        <p:spPr>
          <a:xfrm>
            <a:off x="911603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2" name="Google Shape;4642;gf94586e95b_2_1758"/>
          <p:cNvSpPr/>
          <p:nvPr/>
        </p:nvSpPr>
        <p:spPr>
          <a:xfrm>
            <a:off x="3838905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Google Shape;4643;gf94586e95b_2_1758"/>
          <p:cNvSpPr/>
          <p:nvPr/>
        </p:nvSpPr>
        <p:spPr>
          <a:xfrm>
            <a:off x="6933472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Google Shape;4644;gf94586e95b_2_1758"/>
          <p:cNvSpPr/>
          <p:nvPr/>
        </p:nvSpPr>
        <p:spPr>
          <a:xfrm>
            <a:off x="9581998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5" name="Google Shape;4645;gf94586e95b_2_1758"/>
          <p:cNvSpPr/>
          <p:nvPr/>
        </p:nvSpPr>
        <p:spPr>
          <a:xfrm>
            <a:off x="911603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6" name="Google Shape;4646;gf94586e95b_2_1758"/>
          <p:cNvSpPr/>
          <p:nvPr/>
        </p:nvSpPr>
        <p:spPr>
          <a:xfrm>
            <a:off x="3838905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7" name="Google Shape;4647;gf94586e95b_2_1758"/>
          <p:cNvSpPr/>
          <p:nvPr/>
        </p:nvSpPr>
        <p:spPr>
          <a:xfrm>
            <a:off x="6933472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8" name="Google Shape;4648;gf94586e95b_2_1758"/>
          <p:cNvSpPr/>
          <p:nvPr/>
        </p:nvSpPr>
        <p:spPr>
          <a:xfrm>
            <a:off x="9581998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9" name="Google Shape;4649;gf94586e95b_2_1758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888" y="463807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0" name="Google Shape;4650;gf94586e95b_2_175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267" y="2016994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1" name="Google Shape;4651;gf94586e95b_2_1758"/>
          <p:cNvSpPr/>
          <p:nvPr/>
        </p:nvSpPr>
        <p:spPr>
          <a:xfrm>
            <a:off x="935517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2" name="Google Shape;4652;gf94586e95b_2_175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726" y="2035269"/>
            <a:ext cx="971143" cy="1072946"/>
          </a:xfrm>
          <a:prstGeom prst="rect">
            <a:avLst/>
          </a:prstGeom>
          <a:noFill/>
          <a:ln>
            <a:noFill/>
          </a:ln>
        </p:spPr>
      </p:pic>
      <p:sp>
        <p:nvSpPr>
          <p:cNvPr id="4653" name="Google Shape;4653;gf94586e95b_2_1758"/>
          <p:cNvSpPr/>
          <p:nvPr/>
        </p:nvSpPr>
        <p:spPr>
          <a:xfrm>
            <a:off x="3846604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4" name="Google Shape;4654;gf94586e95b_2_1758"/>
          <p:cNvSpPr/>
          <p:nvPr/>
        </p:nvSpPr>
        <p:spPr>
          <a:xfrm>
            <a:off x="935517" y="5997954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5" name="Google Shape;4655;gf94586e95b_2_1758"/>
          <p:cNvSpPr/>
          <p:nvPr/>
        </p:nvSpPr>
        <p:spPr>
          <a:xfrm>
            <a:off x="6918075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6" name="Google Shape;4656;gf94586e95b_2_1758"/>
          <p:cNvSpPr/>
          <p:nvPr/>
        </p:nvSpPr>
        <p:spPr>
          <a:xfrm>
            <a:off x="9543506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7" name="Google Shape;4657;gf94586e95b_2_1758"/>
          <p:cNvSpPr/>
          <p:nvPr/>
        </p:nvSpPr>
        <p:spPr>
          <a:xfrm>
            <a:off x="3838905" y="5972656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8" name="Google Shape;4658;gf94586e95b_2_1758"/>
          <p:cNvSpPr/>
          <p:nvPr/>
        </p:nvSpPr>
        <p:spPr>
          <a:xfrm>
            <a:off x="6933472" y="5972656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9" name="Google Shape;4659;gf94586e95b_2_175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6222" y="2086843"/>
            <a:ext cx="916516" cy="98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0" name="Google Shape;4660;gf94586e95b_2_175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350" y="474504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1" name="Google Shape;4661;gf94586e95b_2_175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4" y="7114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2" name="Google Shape;4662;gf94586e95b_2_1758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3" name="Google Shape;4663;gf94586e95b_2_1758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4" name="Google Shape;4664;gf94586e95b_2_1758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5" name="Google Shape;4665;gf94586e95b_2_1758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284" y="139220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6" name="Google Shape;4666;gf94586e95b_2_1758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484" y="207291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7" name="Google Shape;4667;gf94586e95b_2_1758" descr="A picture containing 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484" y="275363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8" name="Google Shape;4668;gf94586e95b_2_1758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70347" y="660066"/>
            <a:ext cx="649021" cy="64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9" name="Google Shape;4669;gf94586e95b_2_1758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484" y="343435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0" name="Google Shape;4670;gf94586e95b_2_1758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-45479" y="402136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1" name="Google Shape;4671;gf94586e95b_2_1758" descr="Shape, 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4672" name="Google Shape;4672;gf94586e95b_2_1758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52D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3" name="Google Shape;4673;gf94586e95b_2_1758"/>
          <p:cNvSpPr/>
          <p:nvPr/>
        </p:nvSpPr>
        <p:spPr>
          <a:xfrm>
            <a:off x="14484" y="33452"/>
            <a:ext cx="1156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4" name="Google Shape;4674;gf94586e95b_2_1758" descr="Home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484" y="-132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5" name="Google Shape;4675;gf94586e95b_2_1758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611877" y="-35693"/>
            <a:ext cx="565639" cy="56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gf94586e95b_2_1800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6FC713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1" name="Google Shape;4681;gf94586e95b_2_1800"/>
          <p:cNvSpPr/>
          <p:nvPr/>
        </p:nvSpPr>
        <p:spPr>
          <a:xfrm>
            <a:off x="0" y="800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2" name="Google Shape;4682;gf94586e95b_2_180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4" y="85643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3" name="Google Shape;4683;gf94586e95b_2_180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84" y="153714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4" name="Google Shape;4684;gf94586e95b_2_180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4" y="221786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Google Shape;4685;gf94586e95b_2_1800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4" y="289858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Google Shape;4686;gf94586e95b_2_180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84" y="357930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7" name="Google Shape;4687;gf94586e95b_2_180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0597" y="41626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8" name="Google Shape;4688;gf94586e95b_2_1800" descr="Shape, 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9" name="Google Shape;4689;gf94586e95b_2_180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24700" y="-31750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0" name="Google Shape;4690;gf94586e95b_2_1800"/>
          <p:cNvSpPr/>
          <p:nvPr/>
        </p:nvSpPr>
        <p:spPr>
          <a:xfrm>
            <a:off x="914400" y="1028502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1" name="Google Shape;4691;gf94586e95b_2_1800"/>
          <p:cNvSpPr/>
          <p:nvPr/>
        </p:nvSpPr>
        <p:spPr>
          <a:xfrm>
            <a:off x="2794000" y="1028951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2" name="Google Shape;4692;gf94586e95b_2_1800"/>
          <p:cNvSpPr/>
          <p:nvPr/>
        </p:nvSpPr>
        <p:spPr>
          <a:xfrm>
            <a:off x="912616" y="2384610"/>
            <a:ext cx="1371600" cy="265608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3" name="Google Shape;4693;gf94586e95b_2_1800"/>
          <p:cNvSpPr/>
          <p:nvPr/>
        </p:nvSpPr>
        <p:spPr>
          <a:xfrm>
            <a:off x="2286000" y="2383712"/>
            <a:ext cx="1765300" cy="265608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4" name="Google Shape;4694;gf94586e95b_2_1800"/>
          <p:cNvSpPr/>
          <p:nvPr/>
        </p:nvSpPr>
        <p:spPr>
          <a:xfrm>
            <a:off x="4051300" y="2383711"/>
            <a:ext cx="1257300" cy="266046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gf94586e95b_2_1800"/>
          <p:cNvSpPr/>
          <p:nvPr/>
        </p:nvSpPr>
        <p:spPr>
          <a:xfrm>
            <a:off x="5308600" y="2383711"/>
            <a:ext cx="863600" cy="266482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gf94586e95b_2_1800"/>
          <p:cNvSpPr/>
          <p:nvPr/>
        </p:nvSpPr>
        <p:spPr>
          <a:xfrm>
            <a:off x="6172200" y="2383711"/>
            <a:ext cx="939800" cy="266483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gf94586e95b_2_1800"/>
          <p:cNvSpPr/>
          <p:nvPr/>
        </p:nvSpPr>
        <p:spPr>
          <a:xfrm>
            <a:off x="914400" y="2380050"/>
            <a:ext cx="11150600" cy="43890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8" name="Google Shape;4698;gf94586e95b_2_1800"/>
          <p:cNvSpPr/>
          <p:nvPr/>
        </p:nvSpPr>
        <p:spPr>
          <a:xfrm>
            <a:off x="9800610" y="1041400"/>
            <a:ext cx="1257300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9" name="Google Shape;4699;gf94586e95b_2_1800"/>
          <p:cNvSpPr/>
          <p:nvPr/>
        </p:nvSpPr>
        <p:spPr>
          <a:xfrm>
            <a:off x="5954077" y="6282585"/>
            <a:ext cx="1724508" cy="373708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Pay/Fee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0" name="Google Shape;4700;gf94586e95b_2_1800" descr="Badge Follow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67970" y="629347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1" name="Google Shape;4701;gf94586e95b_2_1800"/>
          <p:cNvSpPr/>
          <p:nvPr/>
        </p:nvSpPr>
        <p:spPr>
          <a:xfrm>
            <a:off x="7773081" y="6254288"/>
            <a:ext cx="2018105" cy="373708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Pay/Fee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2" name="Google Shape;4702;gf94586e95b_2_1800"/>
          <p:cNvSpPr/>
          <p:nvPr/>
        </p:nvSpPr>
        <p:spPr>
          <a:xfrm>
            <a:off x="9885682" y="6268437"/>
            <a:ext cx="2018105" cy="373708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pay/Fee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3" name="Google Shape;4703;gf94586e95b_2_1800" descr="Badge Unfollow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05420" y="625134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4" name="Google Shape;4704;gf94586e95b_2_1800" descr="Checkmark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41791" y="6298738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05" name="Google Shape;4705;gf94586e95b_2_1800"/>
          <p:cNvSpPr/>
          <p:nvPr/>
        </p:nvSpPr>
        <p:spPr>
          <a:xfrm>
            <a:off x="914400" y="133537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Program: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6" name="Google Shape;4706;gf94586e95b_2_1800"/>
          <p:cNvSpPr/>
          <p:nvPr/>
        </p:nvSpPr>
        <p:spPr>
          <a:xfrm>
            <a:off x="2794000" y="1335827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Google Shape;4707;gf94586e95b_2_1800"/>
          <p:cNvSpPr/>
          <p:nvPr/>
        </p:nvSpPr>
        <p:spPr>
          <a:xfrm>
            <a:off x="914400" y="1637921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Session: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8" name="Google Shape;4708;gf94586e95b_2_1800"/>
          <p:cNvSpPr/>
          <p:nvPr/>
        </p:nvSpPr>
        <p:spPr>
          <a:xfrm>
            <a:off x="2794000" y="1638370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Google Shape;4709;gf94586e95b_2_1800"/>
          <p:cNvSpPr/>
          <p:nvPr/>
        </p:nvSpPr>
        <p:spPr>
          <a:xfrm>
            <a:off x="914400" y="1943186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Section: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0" name="Google Shape;4710;gf94586e95b_2_1800"/>
          <p:cNvSpPr/>
          <p:nvPr/>
        </p:nvSpPr>
        <p:spPr>
          <a:xfrm>
            <a:off x="2794000" y="1943635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Google Shape;4711;gf94586e95b_2_1800"/>
          <p:cNvSpPr/>
          <p:nvPr/>
        </p:nvSpPr>
        <p:spPr>
          <a:xfrm>
            <a:off x="925316" y="1041400"/>
            <a:ext cx="3748284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2" name="Google Shape;4712;gf94586e95b_2_1800" descr="A person in a suit&#10;&#10;Description automatically generated with low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60712" y="1037403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4713" name="Google Shape;4713;gf94586e95b_2_1800"/>
          <p:cNvSpPr/>
          <p:nvPr/>
        </p:nvSpPr>
        <p:spPr>
          <a:xfrm>
            <a:off x="11143021" y="1028985"/>
            <a:ext cx="896353" cy="373708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4" name="Google Shape;4714;gf94586e95b_2_1800"/>
          <p:cNvSpPr/>
          <p:nvPr/>
        </p:nvSpPr>
        <p:spPr>
          <a:xfrm>
            <a:off x="11143021" y="1436391"/>
            <a:ext cx="896353" cy="373708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5" name="Google Shape;4715;gf94586e95b_2_1800"/>
          <p:cNvSpPr/>
          <p:nvPr/>
        </p:nvSpPr>
        <p:spPr>
          <a:xfrm>
            <a:off x="11143021" y="1843798"/>
            <a:ext cx="896353" cy="373708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6" name="Google Shape;4716;gf94586e95b_2_1800"/>
          <p:cNvSpPr/>
          <p:nvPr/>
        </p:nvSpPr>
        <p:spPr>
          <a:xfrm>
            <a:off x="912616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gf94586e95b_2_1800"/>
          <p:cNvSpPr/>
          <p:nvPr/>
        </p:nvSpPr>
        <p:spPr>
          <a:xfrm>
            <a:off x="2307832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8" name="Google Shape;4718;gf94586e95b_2_1800"/>
          <p:cNvSpPr/>
          <p:nvPr/>
        </p:nvSpPr>
        <p:spPr>
          <a:xfrm>
            <a:off x="3692026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9" name="Google Shape;4719;gf94586e95b_2_1800"/>
          <p:cNvSpPr/>
          <p:nvPr/>
        </p:nvSpPr>
        <p:spPr>
          <a:xfrm>
            <a:off x="5074542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0" name="Google Shape;4720;gf94586e95b_2_1800"/>
          <p:cNvSpPr/>
          <p:nvPr/>
        </p:nvSpPr>
        <p:spPr>
          <a:xfrm>
            <a:off x="6458842" y="2741106"/>
            <a:ext cx="4208932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1" name="Google Shape;4721;gf94586e95b_2_1800"/>
          <p:cNvSpPr/>
          <p:nvPr/>
        </p:nvSpPr>
        <p:spPr>
          <a:xfrm>
            <a:off x="10667774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2" name="Google Shape;4722;gf94586e95b_2_1800"/>
          <p:cNvSpPr/>
          <p:nvPr/>
        </p:nvSpPr>
        <p:spPr>
          <a:xfrm>
            <a:off x="912616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3" name="Google Shape;4723;gf94586e95b_2_1800"/>
          <p:cNvSpPr/>
          <p:nvPr/>
        </p:nvSpPr>
        <p:spPr>
          <a:xfrm>
            <a:off x="2295132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4" name="Google Shape;4724;gf94586e95b_2_1800"/>
          <p:cNvSpPr/>
          <p:nvPr/>
        </p:nvSpPr>
        <p:spPr>
          <a:xfrm>
            <a:off x="3679326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5" name="Google Shape;4725;gf94586e95b_2_1800"/>
          <p:cNvSpPr/>
          <p:nvPr/>
        </p:nvSpPr>
        <p:spPr>
          <a:xfrm>
            <a:off x="5061842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6" name="Google Shape;4726;gf94586e95b_2_1800"/>
          <p:cNvSpPr/>
          <p:nvPr/>
        </p:nvSpPr>
        <p:spPr>
          <a:xfrm>
            <a:off x="6446142" y="3109355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7" name="Google Shape;4727;gf94586e95b_2_1800"/>
          <p:cNvSpPr/>
          <p:nvPr/>
        </p:nvSpPr>
        <p:spPr>
          <a:xfrm>
            <a:off x="10655074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8" name="Google Shape;4728;gf94586e95b_2_1800"/>
          <p:cNvSpPr/>
          <p:nvPr/>
        </p:nvSpPr>
        <p:spPr>
          <a:xfrm>
            <a:off x="912616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9" name="Google Shape;4729;gf94586e95b_2_1800"/>
          <p:cNvSpPr/>
          <p:nvPr/>
        </p:nvSpPr>
        <p:spPr>
          <a:xfrm>
            <a:off x="2295132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0" name="Google Shape;4730;gf94586e95b_2_1800"/>
          <p:cNvSpPr/>
          <p:nvPr/>
        </p:nvSpPr>
        <p:spPr>
          <a:xfrm>
            <a:off x="3679326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1" name="Google Shape;4731;gf94586e95b_2_1800"/>
          <p:cNvSpPr/>
          <p:nvPr/>
        </p:nvSpPr>
        <p:spPr>
          <a:xfrm>
            <a:off x="5061842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2" name="Google Shape;4732;gf94586e95b_2_1800"/>
          <p:cNvSpPr/>
          <p:nvPr/>
        </p:nvSpPr>
        <p:spPr>
          <a:xfrm>
            <a:off x="6446142" y="3371962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3" name="Google Shape;4733;gf94586e95b_2_1800"/>
          <p:cNvSpPr/>
          <p:nvPr/>
        </p:nvSpPr>
        <p:spPr>
          <a:xfrm>
            <a:off x="10655074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4" name="Google Shape;4734;gf94586e95b_2_1800"/>
          <p:cNvSpPr/>
          <p:nvPr/>
        </p:nvSpPr>
        <p:spPr>
          <a:xfrm>
            <a:off x="912616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5" name="Google Shape;4735;gf94586e95b_2_1800"/>
          <p:cNvSpPr/>
          <p:nvPr/>
        </p:nvSpPr>
        <p:spPr>
          <a:xfrm>
            <a:off x="2295132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6" name="Google Shape;4736;gf94586e95b_2_1800"/>
          <p:cNvSpPr/>
          <p:nvPr/>
        </p:nvSpPr>
        <p:spPr>
          <a:xfrm>
            <a:off x="3679326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7" name="Google Shape;4737;gf94586e95b_2_1800"/>
          <p:cNvSpPr/>
          <p:nvPr/>
        </p:nvSpPr>
        <p:spPr>
          <a:xfrm>
            <a:off x="5061842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Google Shape;4738;gf94586e95b_2_1800"/>
          <p:cNvSpPr/>
          <p:nvPr/>
        </p:nvSpPr>
        <p:spPr>
          <a:xfrm>
            <a:off x="6446142" y="3634569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9" name="Google Shape;4739;gf94586e95b_2_1800"/>
          <p:cNvSpPr/>
          <p:nvPr/>
        </p:nvSpPr>
        <p:spPr>
          <a:xfrm>
            <a:off x="10655074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0" name="Google Shape;4740;gf94586e95b_2_1800"/>
          <p:cNvSpPr/>
          <p:nvPr/>
        </p:nvSpPr>
        <p:spPr>
          <a:xfrm>
            <a:off x="912616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1" name="Google Shape;4741;gf94586e95b_2_1800"/>
          <p:cNvSpPr/>
          <p:nvPr/>
        </p:nvSpPr>
        <p:spPr>
          <a:xfrm>
            <a:off x="2295132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2" name="Google Shape;4742;gf94586e95b_2_1800"/>
          <p:cNvSpPr/>
          <p:nvPr/>
        </p:nvSpPr>
        <p:spPr>
          <a:xfrm>
            <a:off x="3679326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3" name="Google Shape;4743;gf94586e95b_2_1800"/>
          <p:cNvSpPr/>
          <p:nvPr/>
        </p:nvSpPr>
        <p:spPr>
          <a:xfrm>
            <a:off x="5061842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4" name="Google Shape;4744;gf94586e95b_2_1800"/>
          <p:cNvSpPr/>
          <p:nvPr/>
        </p:nvSpPr>
        <p:spPr>
          <a:xfrm>
            <a:off x="6446142" y="3897176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5" name="Google Shape;4745;gf94586e95b_2_1800"/>
          <p:cNvSpPr/>
          <p:nvPr/>
        </p:nvSpPr>
        <p:spPr>
          <a:xfrm>
            <a:off x="10655074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6" name="Google Shape;4746;gf94586e95b_2_1800"/>
          <p:cNvSpPr/>
          <p:nvPr/>
        </p:nvSpPr>
        <p:spPr>
          <a:xfrm>
            <a:off x="912616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7" name="Google Shape;4747;gf94586e95b_2_1800"/>
          <p:cNvSpPr/>
          <p:nvPr/>
        </p:nvSpPr>
        <p:spPr>
          <a:xfrm>
            <a:off x="2295132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8" name="Google Shape;4748;gf94586e95b_2_1800"/>
          <p:cNvSpPr/>
          <p:nvPr/>
        </p:nvSpPr>
        <p:spPr>
          <a:xfrm>
            <a:off x="3679326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9" name="Google Shape;4749;gf94586e95b_2_1800"/>
          <p:cNvSpPr/>
          <p:nvPr/>
        </p:nvSpPr>
        <p:spPr>
          <a:xfrm>
            <a:off x="5061842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0" name="Google Shape;4750;gf94586e95b_2_1800"/>
          <p:cNvSpPr/>
          <p:nvPr/>
        </p:nvSpPr>
        <p:spPr>
          <a:xfrm>
            <a:off x="6446142" y="4159783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1" name="Google Shape;4751;gf94586e95b_2_1800"/>
          <p:cNvSpPr/>
          <p:nvPr/>
        </p:nvSpPr>
        <p:spPr>
          <a:xfrm>
            <a:off x="10655074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2" name="Google Shape;4752;gf94586e95b_2_1800"/>
          <p:cNvSpPr/>
          <p:nvPr/>
        </p:nvSpPr>
        <p:spPr>
          <a:xfrm>
            <a:off x="912616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3" name="Google Shape;4753;gf94586e95b_2_1800"/>
          <p:cNvSpPr/>
          <p:nvPr/>
        </p:nvSpPr>
        <p:spPr>
          <a:xfrm>
            <a:off x="2295132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4" name="Google Shape;4754;gf94586e95b_2_1800"/>
          <p:cNvSpPr/>
          <p:nvPr/>
        </p:nvSpPr>
        <p:spPr>
          <a:xfrm>
            <a:off x="3679326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5" name="Google Shape;4755;gf94586e95b_2_1800"/>
          <p:cNvSpPr/>
          <p:nvPr/>
        </p:nvSpPr>
        <p:spPr>
          <a:xfrm>
            <a:off x="5061842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6" name="Google Shape;4756;gf94586e95b_2_1800"/>
          <p:cNvSpPr/>
          <p:nvPr/>
        </p:nvSpPr>
        <p:spPr>
          <a:xfrm>
            <a:off x="6446142" y="4422390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7" name="Google Shape;4757;gf94586e95b_2_1800"/>
          <p:cNvSpPr/>
          <p:nvPr/>
        </p:nvSpPr>
        <p:spPr>
          <a:xfrm>
            <a:off x="10655074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8" name="Google Shape;4758;gf94586e95b_2_1800"/>
          <p:cNvSpPr/>
          <p:nvPr/>
        </p:nvSpPr>
        <p:spPr>
          <a:xfrm>
            <a:off x="912616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9" name="Google Shape;4759;gf94586e95b_2_1800"/>
          <p:cNvSpPr/>
          <p:nvPr/>
        </p:nvSpPr>
        <p:spPr>
          <a:xfrm>
            <a:off x="2295132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0" name="Google Shape;4760;gf94586e95b_2_1800"/>
          <p:cNvSpPr/>
          <p:nvPr/>
        </p:nvSpPr>
        <p:spPr>
          <a:xfrm>
            <a:off x="3679326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1" name="Google Shape;4761;gf94586e95b_2_1800"/>
          <p:cNvSpPr/>
          <p:nvPr/>
        </p:nvSpPr>
        <p:spPr>
          <a:xfrm>
            <a:off x="5061842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2" name="Google Shape;4762;gf94586e95b_2_1800"/>
          <p:cNvSpPr/>
          <p:nvPr/>
        </p:nvSpPr>
        <p:spPr>
          <a:xfrm>
            <a:off x="6446142" y="4684997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3" name="Google Shape;4763;gf94586e95b_2_1800"/>
          <p:cNvSpPr/>
          <p:nvPr/>
        </p:nvSpPr>
        <p:spPr>
          <a:xfrm>
            <a:off x="10655074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4" name="Google Shape;4764;gf94586e95b_2_1800"/>
          <p:cNvSpPr/>
          <p:nvPr/>
        </p:nvSpPr>
        <p:spPr>
          <a:xfrm>
            <a:off x="912616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5" name="Google Shape;4765;gf94586e95b_2_1800"/>
          <p:cNvSpPr/>
          <p:nvPr/>
        </p:nvSpPr>
        <p:spPr>
          <a:xfrm>
            <a:off x="2295132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6" name="Google Shape;4766;gf94586e95b_2_1800"/>
          <p:cNvSpPr/>
          <p:nvPr/>
        </p:nvSpPr>
        <p:spPr>
          <a:xfrm>
            <a:off x="3679326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7" name="Google Shape;4767;gf94586e95b_2_1800"/>
          <p:cNvSpPr/>
          <p:nvPr/>
        </p:nvSpPr>
        <p:spPr>
          <a:xfrm>
            <a:off x="5061842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8" name="Google Shape;4768;gf94586e95b_2_1800"/>
          <p:cNvSpPr/>
          <p:nvPr/>
        </p:nvSpPr>
        <p:spPr>
          <a:xfrm>
            <a:off x="6446142" y="4947604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9" name="Google Shape;4769;gf94586e95b_2_1800"/>
          <p:cNvSpPr/>
          <p:nvPr/>
        </p:nvSpPr>
        <p:spPr>
          <a:xfrm>
            <a:off x="10655074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0" name="Google Shape;4770;gf94586e95b_2_1800"/>
          <p:cNvSpPr/>
          <p:nvPr/>
        </p:nvSpPr>
        <p:spPr>
          <a:xfrm>
            <a:off x="912616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1" name="Google Shape;4771;gf94586e95b_2_1800"/>
          <p:cNvSpPr/>
          <p:nvPr/>
        </p:nvSpPr>
        <p:spPr>
          <a:xfrm>
            <a:off x="2295132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2" name="Google Shape;4772;gf94586e95b_2_1800"/>
          <p:cNvSpPr/>
          <p:nvPr/>
        </p:nvSpPr>
        <p:spPr>
          <a:xfrm>
            <a:off x="3679326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3" name="Google Shape;4773;gf94586e95b_2_1800"/>
          <p:cNvSpPr/>
          <p:nvPr/>
        </p:nvSpPr>
        <p:spPr>
          <a:xfrm>
            <a:off x="5061842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Google Shape;4774;gf94586e95b_2_1800"/>
          <p:cNvSpPr/>
          <p:nvPr/>
        </p:nvSpPr>
        <p:spPr>
          <a:xfrm>
            <a:off x="6446142" y="5210211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5" name="Google Shape;4775;gf94586e95b_2_1800"/>
          <p:cNvSpPr/>
          <p:nvPr/>
        </p:nvSpPr>
        <p:spPr>
          <a:xfrm>
            <a:off x="10655074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Google Shape;4776;gf94586e95b_2_1800"/>
          <p:cNvSpPr/>
          <p:nvPr/>
        </p:nvSpPr>
        <p:spPr>
          <a:xfrm>
            <a:off x="912616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7" name="Google Shape;4777;gf94586e95b_2_1800"/>
          <p:cNvSpPr/>
          <p:nvPr/>
        </p:nvSpPr>
        <p:spPr>
          <a:xfrm>
            <a:off x="2295132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8" name="Google Shape;4778;gf94586e95b_2_1800"/>
          <p:cNvSpPr/>
          <p:nvPr/>
        </p:nvSpPr>
        <p:spPr>
          <a:xfrm>
            <a:off x="3679326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9" name="Google Shape;4779;gf94586e95b_2_1800"/>
          <p:cNvSpPr/>
          <p:nvPr/>
        </p:nvSpPr>
        <p:spPr>
          <a:xfrm>
            <a:off x="5061842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0" name="Google Shape;4780;gf94586e95b_2_1800"/>
          <p:cNvSpPr/>
          <p:nvPr/>
        </p:nvSpPr>
        <p:spPr>
          <a:xfrm>
            <a:off x="6446142" y="5472816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1" name="Google Shape;4781;gf94586e95b_2_1800"/>
          <p:cNvSpPr/>
          <p:nvPr/>
        </p:nvSpPr>
        <p:spPr>
          <a:xfrm>
            <a:off x="10655074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f94586e95b_2_1905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7" name="Google Shape;4787;gf94586e95b_2_190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8" name="Google Shape;4788;gf94586e95b_2_1905"/>
          <p:cNvSpPr/>
          <p:nvPr/>
        </p:nvSpPr>
        <p:spPr>
          <a:xfrm>
            <a:off x="-50600" y="-38575"/>
            <a:ext cx="11660400" cy="12240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STRUKTUR BADAN PENGURUS ASRAMA PULEMDIR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9" name="Google Shape;4789;gf94586e95b_2_1905"/>
          <p:cNvSpPr/>
          <p:nvPr/>
        </p:nvSpPr>
        <p:spPr>
          <a:xfrm>
            <a:off x="911603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0" name="Google Shape;4790;gf94586e95b_2_1905"/>
          <p:cNvSpPr/>
          <p:nvPr/>
        </p:nvSpPr>
        <p:spPr>
          <a:xfrm>
            <a:off x="3838905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1" name="Google Shape;4791;gf94586e95b_2_1905"/>
          <p:cNvSpPr/>
          <p:nvPr/>
        </p:nvSpPr>
        <p:spPr>
          <a:xfrm>
            <a:off x="6940934" y="1709941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2" name="Google Shape;4792;gf94586e95b_2_1905"/>
          <p:cNvSpPr/>
          <p:nvPr/>
        </p:nvSpPr>
        <p:spPr>
          <a:xfrm>
            <a:off x="9581998" y="1787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3" name="Google Shape;4793;gf94586e95b_2_1905"/>
          <p:cNvSpPr/>
          <p:nvPr/>
        </p:nvSpPr>
        <p:spPr>
          <a:xfrm>
            <a:off x="911603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4" name="Google Shape;4794;gf94586e95b_2_1905"/>
          <p:cNvSpPr/>
          <p:nvPr/>
        </p:nvSpPr>
        <p:spPr>
          <a:xfrm>
            <a:off x="6933472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5" name="Google Shape;4795;gf94586e95b_2_1905"/>
          <p:cNvSpPr/>
          <p:nvPr/>
        </p:nvSpPr>
        <p:spPr>
          <a:xfrm>
            <a:off x="9581998" y="4454904"/>
            <a:ext cx="17272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6" name="Google Shape;4796;gf94586e95b_2_1905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300" y="3552501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7" name="Google Shape;4797;gf94586e95b_2_190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5404" y="1301131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8" name="Google Shape;4798;gf94586e95b_2_1905"/>
          <p:cNvSpPr/>
          <p:nvPr/>
        </p:nvSpPr>
        <p:spPr>
          <a:xfrm>
            <a:off x="802117" y="3219440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Asok wesapla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9" name="Google Shape;4799;gf94586e95b_2_1905"/>
          <p:cNvSpPr/>
          <p:nvPr/>
        </p:nvSpPr>
        <p:spPr>
          <a:xfrm>
            <a:off x="3846604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jhonan wesapla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0" name="Google Shape;4800;gf94586e95b_2_1905"/>
          <p:cNvSpPr/>
          <p:nvPr/>
        </p:nvSpPr>
        <p:spPr>
          <a:xfrm>
            <a:off x="935517" y="5997954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kegiatan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gf94586e95b_2_1905"/>
          <p:cNvSpPr/>
          <p:nvPr/>
        </p:nvSpPr>
        <p:spPr>
          <a:xfrm>
            <a:off x="6918075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Koni weipsa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Google Shape;4802;gf94586e95b_2_1905"/>
          <p:cNvSpPr/>
          <p:nvPr/>
        </p:nvSpPr>
        <p:spPr>
          <a:xfrm>
            <a:off x="9543506" y="3317765"/>
            <a:ext cx="17272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Rocky kwambu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3" name="Google Shape;4803;gf94586e95b_2_1905"/>
          <p:cNvGrpSpPr/>
          <p:nvPr/>
        </p:nvGrpSpPr>
        <p:grpSpPr>
          <a:xfrm>
            <a:off x="3753680" y="4454904"/>
            <a:ext cx="1731463" cy="1936852"/>
            <a:chOff x="3753680" y="4454904"/>
            <a:chExt cx="1731463" cy="1936852"/>
          </a:xfrm>
        </p:grpSpPr>
        <p:sp>
          <p:nvSpPr>
            <p:cNvPr id="4804" name="Google Shape;4804;gf94586e95b_2_1905"/>
            <p:cNvSpPr/>
            <p:nvPr/>
          </p:nvSpPr>
          <p:spPr>
            <a:xfrm>
              <a:off x="3758043" y="4454904"/>
              <a:ext cx="1727100" cy="1638300"/>
            </a:xfrm>
            <a:prstGeom prst="ellipse">
              <a:avLst/>
            </a:prstGeom>
            <a:solidFill>
              <a:srgbClr val="A5A5A5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5" name="Google Shape;4805;gf94586e95b_2_1905"/>
            <p:cNvSpPr/>
            <p:nvPr/>
          </p:nvSpPr>
          <p:spPr>
            <a:xfrm>
              <a:off x="3753680" y="5972656"/>
              <a:ext cx="1727100" cy="419100"/>
            </a:xfrm>
            <a:prstGeom prst="roundRect">
              <a:avLst>
                <a:gd name="adj" fmla="val 16667"/>
              </a:avLst>
            </a:prstGeom>
            <a:solidFill>
              <a:srgbClr val="A5A5A5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/>
                <a:t>Pinna meklok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6" name="Google Shape;4806;gf94586e95b_2_1905"/>
          <p:cNvSpPr/>
          <p:nvPr/>
        </p:nvSpPr>
        <p:spPr>
          <a:xfrm>
            <a:off x="6933475" y="5972650"/>
            <a:ext cx="19605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Nikson kwambu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7" name="Google Shape;4807;gf94586e95b_2_1905"/>
          <p:cNvSpPr/>
          <p:nvPr/>
        </p:nvSpPr>
        <p:spPr>
          <a:xfrm>
            <a:off x="9582000" y="5915200"/>
            <a:ext cx="19605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Manias wesapla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8" name="Google Shape;4808;gf94586e95b_2_1905" descr="Shap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4809" name="Google Shape;4809;gf94586e95b_2_1905"/>
          <p:cNvSpPr/>
          <p:nvPr/>
        </p:nvSpPr>
        <p:spPr>
          <a:xfrm rot="5400000">
            <a:off x="5500075" y="-5506350"/>
            <a:ext cx="609600" cy="116097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0" name="Google Shape;4810;gf94586e95b_2_1905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64376" y="752182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gf94586e95b_2_1905"/>
          <p:cNvSpPr/>
          <p:nvPr/>
        </p:nvSpPr>
        <p:spPr>
          <a:xfrm>
            <a:off x="10698425" y="138500"/>
            <a:ext cx="8532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2" name="Google Shape;4812;gf94586e95b_2_1905" descr="Help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13" name="Google Shape;4813;gf94586e95b_2_1905"/>
          <p:cNvSpPr/>
          <p:nvPr/>
        </p:nvSpPr>
        <p:spPr>
          <a:xfrm>
            <a:off x="6461950" y="73850"/>
            <a:ext cx="12891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4" name="Google Shape;4814;gf94586e95b_2_1905"/>
          <p:cNvSpPr/>
          <p:nvPr/>
        </p:nvSpPr>
        <p:spPr>
          <a:xfrm>
            <a:off x="9265739" y="73848"/>
            <a:ext cx="1332609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5" name="Google Shape;4815;gf94586e95b_2_1905"/>
          <p:cNvSpPr/>
          <p:nvPr/>
        </p:nvSpPr>
        <p:spPr>
          <a:xfrm>
            <a:off x="7925801" y="73848"/>
            <a:ext cx="1332609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6" name="Google Shape;4816;gf94586e95b_2_1905" descr="Checklis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3577" y="475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7" name="Google Shape;4817;gf94586e95b_2_1905" descr="Delivery outlin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8" name="Google Shape;4818;gf94586e95b_2_1905" descr="Storytelling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Google Shape;4819;gf94586e95b_2_1905" descr="Unlock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475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Google Shape;4820;gf94586e95b_2_1905" descr="Warehous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2065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Google Shape;4821;gf94586e95b_2_1905" descr="Work from home desk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313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Google Shape;4822;gf94586e95b_2_1905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660679" y="122394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Google Shape;4823;gf94586e95b_2_1905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22979" y="122393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Google Shape;4824;gf94586e95b_2_1905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273079" y="25839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Google Shape;4825;gf94586e95b_2_1905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98868" y="438613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6" name="Google Shape;4826;gf94586e95b_2_1905" descr="A picture containing text, sign, outdoor, pole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71616" y="370333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7" name="Google Shape;4827;gf94586e95b_2_1905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3079" y="203527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8" name="Google Shape;4828;gf94586e95b_2_1905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9" name="Google Shape;4829;gf94586e95b_2_1905" descr="A picture containing text, cloc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Google Shape;4830;gf94586e95b_2_1905" descr="Text, 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721740" y="31546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Google Shape;4831;gf94586e95b_2_1905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604390" y="445490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2" name="Google Shape;4832;gf94586e95b_2_1905" descr="Icon&#10;&#10;Description automatically generated with medium confidenc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7" name="Google Shape;4837;gf94586e95b_2_1971"/>
          <p:cNvSpPr/>
          <p:nvPr/>
        </p:nvSpPr>
        <p:spPr>
          <a:xfrm>
            <a:off x="0" y="0"/>
            <a:ext cx="12192000" cy="781665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8" name="Google Shape;4838;gf94586e95b_2_1971"/>
          <p:cNvSpPr/>
          <p:nvPr/>
        </p:nvSpPr>
        <p:spPr>
          <a:xfrm>
            <a:off x="0" y="695632"/>
            <a:ext cx="12192000" cy="781665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School 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9" name="Google Shape;4839;gf94586e95b_2_1971"/>
          <p:cNvSpPr/>
          <p:nvPr/>
        </p:nvSpPr>
        <p:spPr>
          <a:xfrm rot="5400000">
            <a:off x="-2690354" y="3385984"/>
            <a:ext cx="6162370" cy="781665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0" name="Google Shape;4840;gf94586e95b_2_1971"/>
          <p:cNvSpPr/>
          <p:nvPr/>
        </p:nvSpPr>
        <p:spPr>
          <a:xfrm rot="5400000">
            <a:off x="8734733" y="3390901"/>
            <a:ext cx="6162370" cy="781665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Google Shape;4841;gf94586e95b_2_1971"/>
          <p:cNvSpPr/>
          <p:nvPr/>
        </p:nvSpPr>
        <p:spPr>
          <a:xfrm>
            <a:off x="117987" y="0"/>
            <a:ext cx="781666" cy="29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2" name="Google Shape;4842;gf94586e95b_2_1971"/>
          <p:cNvSpPr/>
          <p:nvPr/>
        </p:nvSpPr>
        <p:spPr>
          <a:xfrm>
            <a:off x="1322440" y="0"/>
            <a:ext cx="781666" cy="29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3" name="Google Shape;4843;gf94586e95b_2_1971"/>
          <p:cNvSpPr/>
          <p:nvPr/>
        </p:nvSpPr>
        <p:spPr>
          <a:xfrm>
            <a:off x="2526893" y="0"/>
            <a:ext cx="781666" cy="29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4" name="Google Shape;4844;gf94586e95b_2_1971"/>
          <p:cNvSpPr/>
          <p:nvPr/>
        </p:nvSpPr>
        <p:spPr>
          <a:xfrm>
            <a:off x="3849333" y="0"/>
            <a:ext cx="781666" cy="294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5" name="Google Shape;4845;gf94586e95b_2_1971" descr="Address Book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318" y="-29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6" name="Google Shape;4846;gf94586e95b_2_1971" descr="Appl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120" y="1032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7" name="Google Shape;4847;gf94586e95b_2_1971" descr="Architectur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7069" y="5653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48" name="Google Shape;4848;gf94586e95b_2_1971"/>
          <p:cNvSpPr/>
          <p:nvPr/>
        </p:nvSpPr>
        <p:spPr>
          <a:xfrm>
            <a:off x="3996673" y="1633383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Google Shape;4849;gf94586e95b_2_1971"/>
          <p:cNvSpPr/>
          <p:nvPr/>
        </p:nvSpPr>
        <p:spPr>
          <a:xfrm>
            <a:off x="6508891" y="1633383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Google Shape;4850;gf94586e95b_2_1971"/>
          <p:cNvSpPr/>
          <p:nvPr/>
        </p:nvSpPr>
        <p:spPr>
          <a:xfrm>
            <a:off x="9021109" y="1633383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Google Shape;4851;gf94586e95b_2_1971"/>
          <p:cNvSpPr/>
          <p:nvPr/>
        </p:nvSpPr>
        <p:spPr>
          <a:xfrm>
            <a:off x="1484455" y="4189771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Google Shape;4852;gf94586e95b_2_1971"/>
          <p:cNvSpPr/>
          <p:nvPr/>
        </p:nvSpPr>
        <p:spPr>
          <a:xfrm>
            <a:off x="3996673" y="4189771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Google Shape;4853;gf94586e95b_2_1971"/>
          <p:cNvSpPr/>
          <p:nvPr/>
        </p:nvSpPr>
        <p:spPr>
          <a:xfrm>
            <a:off x="6508891" y="4189771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Google Shape;4854;gf94586e95b_2_1971"/>
          <p:cNvSpPr/>
          <p:nvPr/>
        </p:nvSpPr>
        <p:spPr>
          <a:xfrm>
            <a:off x="9021109" y="4189771"/>
            <a:ext cx="1745227" cy="172310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Google Shape;4855;gf94586e95b_2_1971"/>
          <p:cNvSpPr/>
          <p:nvPr/>
        </p:nvSpPr>
        <p:spPr>
          <a:xfrm>
            <a:off x="899651" y="2262677"/>
            <a:ext cx="1548900" cy="44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6" name="Google Shape;4856;gf94586e95b_2_1971"/>
          <p:cNvSpPr/>
          <p:nvPr/>
        </p:nvSpPr>
        <p:spPr>
          <a:xfrm>
            <a:off x="3919147" y="3120513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7" name="Google Shape;4857;gf94586e95b_2_1971"/>
          <p:cNvSpPr/>
          <p:nvPr/>
        </p:nvSpPr>
        <p:spPr>
          <a:xfrm>
            <a:off x="6312549" y="3110067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8" name="Google Shape;4858;gf94586e95b_2_1971"/>
          <p:cNvSpPr/>
          <p:nvPr/>
        </p:nvSpPr>
        <p:spPr>
          <a:xfrm>
            <a:off x="8912867" y="3134032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9" name="Google Shape;4859;gf94586e95b_2_1971"/>
          <p:cNvSpPr/>
          <p:nvPr/>
        </p:nvSpPr>
        <p:spPr>
          <a:xfrm>
            <a:off x="1324192" y="5617906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0" name="Google Shape;4860;gf94586e95b_2_1971"/>
          <p:cNvSpPr/>
          <p:nvPr/>
        </p:nvSpPr>
        <p:spPr>
          <a:xfrm>
            <a:off x="3869037" y="5653550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1" name="Google Shape;4861;gf94586e95b_2_1971"/>
          <p:cNvSpPr/>
          <p:nvPr/>
        </p:nvSpPr>
        <p:spPr>
          <a:xfrm>
            <a:off x="6389686" y="5653550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2" name="Google Shape;4862;gf94586e95b_2_1971"/>
          <p:cNvSpPr/>
          <p:nvPr/>
        </p:nvSpPr>
        <p:spPr>
          <a:xfrm>
            <a:off x="8844161" y="5617905"/>
            <a:ext cx="2049811" cy="5899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3" name="Google Shape;4863;gf94586e95b_2_1971"/>
          <p:cNvSpPr/>
          <p:nvPr/>
        </p:nvSpPr>
        <p:spPr>
          <a:xfrm>
            <a:off x="899651" y="1588389"/>
            <a:ext cx="1548900" cy="44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gf94586e95b_2_2002"/>
          <p:cNvSpPr/>
          <p:nvPr/>
        </p:nvSpPr>
        <p:spPr>
          <a:xfrm>
            <a:off x="0" y="21675"/>
            <a:ext cx="12192000" cy="800100"/>
          </a:xfrm>
          <a:prstGeom prst="rect">
            <a:avLst/>
          </a:prstGeom>
          <a:solidFill>
            <a:srgbClr val="6FC713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Google Shape;4869;gf94586e95b_2_2002"/>
          <p:cNvSpPr/>
          <p:nvPr/>
        </p:nvSpPr>
        <p:spPr>
          <a:xfrm>
            <a:off x="0" y="800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0" name="Google Shape;4870;gf94586e95b_2_2002" descr="Shape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1" name="Google Shape;4871;gf94586e95b_2_200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700" y="-31750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2" name="Google Shape;4872;gf94586e95b_2_2002"/>
          <p:cNvSpPr/>
          <p:nvPr/>
        </p:nvSpPr>
        <p:spPr>
          <a:xfrm>
            <a:off x="914400" y="1028500"/>
            <a:ext cx="23736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3" name="Google Shape;4873;gf94586e95b_2_2002"/>
          <p:cNvSpPr/>
          <p:nvPr/>
        </p:nvSpPr>
        <p:spPr>
          <a:xfrm>
            <a:off x="3288025" y="1028950"/>
            <a:ext cx="19611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4" name="Google Shape;4874;gf94586e95b_2_2002"/>
          <p:cNvSpPr/>
          <p:nvPr/>
        </p:nvSpPr>
        <p:spPr>
          <a:xfrm>
            <a:off x="914400" y="2384610"/>
            <a:ext cx="1371600" cy="265608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5" name="Google Shape;4875;gf94586e95b_2_2002"/>
          <p:cNvSpPr/>
          <p:nvPr/>
        </p:nvSpPr>
        <p:spPr>
          <a:xfrm>
            <a:off x="2286000" y="2383700"/>
            <a:ext cx="1917600" cy="2655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</a:t>
            </a: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6" name="Google Shape;4876;gf94586e95b_2_2002"/>
          <p:cNvSpPr/>
          <p:nvPr/>
        </p:nvSpPr>
        <p:spPr>
          <a:xfrm>
            <a:off x="4203700" y="2383711"/>
            <a:ext cx="1257300" cy="2661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Atandence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gf94586e95b_2_2002"/>
          <p:cNvSpPr/>
          <p:nvPr/>
        </p:nvSpPr>
        <p:spPr>
          <a:xfrm>
            <a:off x="5461000" y="2383711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8" name="Google Shape;4878;gf94586e95b_2_2002"/>
          <p:cNvSpPr/>
          <p:nvPr/>
        </p:nvSpPr>
        <p:spPr>
          <a:xfrm>
            <a:off x="6324600" y="2383711"/>
            <a:ext cx="9399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Carte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9" name="Google Shape;4879;gf94586e95b_2_2002"/>
          <p:cNvSpPr/>
          <p:nvPr/>
        </p:nvSpPr>
        <p:spPr>
          <a:xfrm>
            <a:off x="914400" y="3192775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gf94586e95b_2_2002"/>
          <p:cNvSpPr/>
          <p:nvPr/>
        </p:nvSpPr>
        <p:spPr>
          <a:xfrm>
            <a:off x="2755700" y="3192775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1" name="Google Shape;4881;gf94586e95b_2_2002"/>
          <p:cNvSpPr/>
          <p:nvPr/>
        </p:nvSpPr>
        <p:spPr>
          <a:xfrm>
            <a:off x="4686300" y="3195775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2" name="Google Shape;4882;gf94586e95b_2_2002"/>
          <p:cNvSpPr/>
          <p:nvPr/>
        </p:nvSpPr>
        <p:spPr>
          <a:xfrm>
            <a:off x="6934200" y="3195775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3" name="Google Shape;4883;gf94586e95b_2_2002"/>
          <p:cNvSpPr/>
          <p:nvPr/>
        </p:nvSpPr>
        <p:spPr>
          <a:xfrm>
            <a:off x="8928100" y="3192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4" name="Google Shape;4884;gf94586e95b_2_2002"/>
          <p:cNvSpPr/>
          <p:nvPr/>
        </p:nvSpPr>
        <p:spPr>
          <a:xfrm>
            <a:off x="10490200" y="3192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5" name="Google Shape;4885;gf94586e95b_2_2002"/>
          <p:cNvSpPr/>
          <p:nvPr/>
        </p:nvSpPr>
        <p:spPr>
          <a:xfrm>
            <a:off x="914400" y="3511014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Adresse: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6" name="Google Shape;4886;gf94586e95b_2_2002"/>
          <p:cNvSpPr/>
          <p:nvPr/>
        </p:nvSpPr>
        <p:spPr>
          <a:xfrm>
            <a:off x="2755700" y="3511025"/>
            <a:ext cx="567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7" name="Google Shape;4887;gf94586e95b_2_2002"/>
          <p:cNvSpPr/>
          <p:nvPr/>
        </p:nvSpPr>
        <p:spPr>
          <a:xfrm>
            <a:off x="8928100" y="3511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D-O-B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8" name="Google Shape;4888;gf94586e95b_2_2002"/>
          <p:cNvSpPr/>
          <p:nvPr/>
        </p:nvSpPr>
        <p:spPr>
          <a:xfrm>
            <a:off x="10490200" y="3511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9" name="Google Shape;4889;gf94586e95b_2_2002"/>
          <p:cNvSpPr/>
          <p:nvPr/>
        </p:nvSpPr>
        <p:spPr>
          <a:xfrm>
            <a:off x="914400" y="3827837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City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0" name="Google Shape;4890;gf94586e95b_2_2002"/>
          <p:cNvSpPr/>
          <p:nvPr/>
        </p:nvSpPr>
        <p:spPr>
          <a:xfrm>
            <a:off x="2755700" y="3827837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1" name="Google Shape;4891;gf94586e95b_2_2002"/>
          <p:cNvSpPr/>
          <p:nvPr/>
        </p:nvSpPr>
        <p:spPr>
          <a:xfrm>
            <a:off x="4686300" y="3830831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Code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2" name="Google Shape;4892;gf94586e95b_2_2002"/>
          <p:cNvSpPr/>
          <p:nvPr/>
        </p:nvSpPr>
        <p:spPr>
          <a:xfrm>
            <a:off x="6934200" y="3830825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3" name="Google Shape;4893;gf94586e95b_2_2002"/>
          <p:cNvSpPr/>
          <p:nvPr/>
        </p:nvSpPr>
        <p:spPr>
          <a:xfrm>
            <a:off x="8928100" y="3827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nder/Sex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4" name="Google Shape;4894;gf94586e95b_2_2002"/>
          <p:cNvSpPr/>
          <p:nvPr/>
        </p:nvSpPr>
        <p:spPr>
          <a:xfrm>
            <a:off x="10490200" y="3827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5" name="Google Shape;4895;gf94586e95b_2_2002"/>
          <p:cNvSpPr/>
          <p:nvPr/>
        </p:nvSpPr>
        <p:spPr>
          <a:xfrm>
            <a:off x="914400" y="4143392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Level/Grade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6" name="Google Shape;4896;gf94586e95b_2_2002"/>
          <p:cNvSpPr/>
          <p:nvPr/>
        </p:nvSpPr>
        <p:spPr>
          <a:xfrm>
            <a:off x="2755700" y="4143392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7" name="Google Shape;4897;gf94586e95b_2_2002"/>
          <p:cNvSpPr/>
          <p:nvPr/>
        </p:nvSpPr>
        <p:spPr>
          <a:xfrm>
            <a:off x="4686300" y="4146382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8" name="Google Shape;4898;gf94586e95b_2_2002"/>
          <p:cNvSpPr/>
          <p:nvPr/>
        </p:nvSpPr>
        <p:spPr>
          <a:xfrm>
            <a:off x="6934200" y="4146378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9" name="Google Shape;4899;gf94586e95b_2_2002"/>
          <p:cNvSpPr/>
          <p:nvPr/>
        </p:nvSpPr>
        <p:spPr>
          <a:xfrm>
            <a:off x="8928100" y="4143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0" name="Google Shape;4900;gf94586e95b_2_2002"/>
          <p:cNvSpPr/>
          <p:nvPr/>
        </p:nvSpPr>
        <p:spPr>
          <a:xfrm>
            <a:off x="10490200" y="4143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1" name="Google Shape;4901;gf94586e95b_2_2002"/>
          <p:cNvSpPr/>
          <p:nvPr/>
        </p:nvSpPr>
        <p:spPr>
          <a:xfrm>
            <a:off x="914400" y="4451428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1: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2" name="Google Shape;4902;gf94586e95b_2_2002"/>
          <p:cNvSpPr/>
          <p:nvPr/>
        </p:nvSpPr>
        <p:spPr>
          <a:xfrm>
            <a:off x="2755700" y="4451428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3" name="Google Shape;4903;gf94586e95b_2_2002"/>
          <p:cNvSpPr/>
          <p:nvPr/>
        </p:nvSpPr>
        <p:spPr>
          <a:xfrm>
            <a:off x="4686300" y="4454415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1 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4" name="Google Shape;4904;gf94586e95b_2_2002"/>
          <p:cNvSpPr/>
          <p:nvPr/>
        </p:nvSpPr>
        <p:spPr>
          <a:xfrm>
            <a:off x="6934200" y="4454411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5" name="Google Shape;4905;gf94586e95b_2_2002"/>
          <p:cNvSpPr/>
          <p:nvPr/>
        </p:nvSpPr>
        <p:spPr>
          <a:xfrm>
            <a:off x="8928100" y="4451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 Phone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6" name="Google Shape;4906;gf94586e95b_2_2002"/>
          <p:cNvSpPr/>
          <p:nvPr/>
        </p:nvSpPr>
        <p:spPr>
          <a:xfrm>
            <a:off x="10490200" y="4451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7" name="Google Shape;4907;gf94586e95b_2_2002"/>
          <p:cNvSpPr/>
          <p:nvPr/>
        </p:nvSpPr>
        <p:spPr>
          <a:xfrm>
            <a:off x="914400" y="4761556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8" name="Google Shape;4908;gf94586e95b_2_2002"/>
          <p:cNvSpPr/>
          <p:nvPr/>
        </p:nvSpPr>
        <p:spPr>
          <a:xfrm>
            <a:off x="2755700" y="4761556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9" name="Google Shape;4909;gf94586e95b_2_2002"/>
          <p:cNvSpPr/>
          <p:nvPr/>
        </p:nvSpPr>
        <p:spPr>
          <a:xfrm>
            <a:off x="4686300" y="4764540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2 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0" name="Google Shape;4910;gf94586e95b_2_2002"/>
          <p:cNvSpPr/>
          <p:nvPr/>
        </p:nvSpPr>
        <p:spPr>
          <a:xfrm>
            <a:off x="6934200" y="4764538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1" name="Google Shape;4911;gf94586e95b_2_2002"/>
          <p:cNvSpPr/>
          <p:nvPr/>
        </p:nvSpPr>
        <p:spPr>
          <a:xfrm>
            <a:off x="8928100" y="4761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Phone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2" name="Google Shape;4912;gf94586e95b_2_2002"/>
          <p:cNvSpPr/>
          <p:nvPr/>
        </p:nvSpPr>
        <p:spPr>
          <a:xfrm>
            <a:off x="10490200" y="4761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3" name="Google Shape;4913;gf94586e95b_2_2002"/>
          <p:cNvSpPr/>
          <p:nvPr/>
        </p:nvSpPr>
        <p:spPr>
          <a:xfrm>
            <a:off x="914400" y="5071684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Admission Date: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4" name="Google Shape;4914;gf94586e95b_2_2002"/>
          <p:cNvSpPr/>
          <p:nvPr/>
        </p:nvSpPr>
        <p:spPr>
          <a:xfrm>
            <a:off x="2755700" y="5071684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5" name="Google Shape;4915;gf94586e95b_2_2002"/>
          <p:cNvSpPr/>
          <p:nvPr/>
        </p:nvSpPr>
        <p:spPr>
          <a:xfrm>
            <a:off x="4686300" y="5074665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Toetion Fee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6" name="Google Shape;4916;gf94586e95b_2_2002"/>
          <p:cNvSpPr/>
          <p:nvPr/>
        </p:nvSpPr>
        <p:spPr>
          <a:xfrm>
            <a:off x="6934200" y="5074664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7" name="Google Shape;4917;gf94586e95b_2_2002"/>
          <p:cNvSpPr/>
          <p:nvPr/>
        </p:nvSpPr>
        <p:spPr>
          <a:xfrm>
            <a:off x="8928100" y="507167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8" name="Google Shape;4918;gf94586e95b_2_2002"/>
          <p:cNvSpPr/>
          <p:nvPr/>
        </p:nvSpPr>
        <p:spPr>
          <a:xfrm>
            <a:off x="10490200" y="507167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9" name="Google Shape;4919;gf94586e95b_2_2002"/>
          <p:cNvSpPr/>
          <p:nvPr/>
        </p:nvSpPr>
        <p:spPr>
          <a:xfrm>
            <a:off x="914400" y="5386222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Transport Fee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0" name="Google Shape;4920;gf94586e95b_2_2002"/>
          <p:cNvSpPr/>
          <p:nvPr/>
        </p:nvSpPr>
        <p:spPr>
          <a:xfrm>
            <a:off x="2755700" y="5386222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Google Shape;4921;gf94586e95b_2_2002"/>
          <p:cNvSpPr/>
          <p:nvPr/>
        </p:nvSpPr>
        <p:spPr>
          <a:xfrm>
            <a:off x="4686300" y="5389200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Fee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2" name="Google Shape;4922;gf94586e95b_2_2002"/>
          <p:cNvSpPr/>
          <p:nvPr/>
        </p:nvSpPr>
        <p:spPr>
          <a:xfrm>
            <a:off x="6934200" y="5389199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3" name="Google Shape;4923;gf94586e95b_2_2002"/>
          <p:cNvSpPr/>
          <p:nvPr/>
        </p:nvSpPr>
        <p:spPr>
          <a:xfrm>
            <a:off x="8928100" y="5386213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 Fee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4" name="Google Shape;4924;gf94586e95b_2_2002"/>
          <p:cNvSpPr/>
          <p:nvPr/>
        </p:nvSpPr>
        <p:spPr>
          <a:xfrm>
            <a:off x="10490200" y="5386213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5" name="Google Shape;4925;gf94586e95b_2_2002"/>
          <p:cNvSpPr/>
          <p:nvPr/>
        </p:nvSpPr>
        <p:spPr>
          <a:xfrm>
            <a:off x="914400" y="5677300"/>
            <a:ext cx="1866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Fee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6" name="Google Shape;4926;gf94586e95b_2_2002"/>
          <p:cNvSpPr/>
          <p:nvPr/>
        </p:nvSpPr>
        <p:spPr>
          <a:xfrm>
            <a:off x="2755700" y="5677300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7" name="Google Shape;4927;gf94586e95b_2_2002"/>
          <p:cNvSpPr/>
          <p:nvPr/>
        </p:nvSpPr>
        <p:spPr>
          <a:xfrm>
            <a:off x="4686300" y="5680275"/>
            <a:ext cx="22479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Fee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8" name="Google Shape;4928;gf94586e95b_2_2002"/>
          <p:cNvSpPr/>
          <p:nvPr/>
        </p:nvSpPr>
        <p:spPr>
          <a:xfrm>
            <a:off x="6934200" y="5680275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9" name="Google Shape;4929;gf94586e95b_2_2002"/>
          <p:cNvSpPr/>
          <p:nvPr/>
        </p:nvSpPr>
        <p:spPr>
          <a:xfrm>
            <a:off x="8928100" y="567728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0" name="Google Shape;4930;gf94586e95b_2_2002"/>
          <p:cNvSpPr/>
          <p:nvPr/>
        </p:nvSpPr>
        <p:spPr>
          <a:xfrm>
            <a:off x="10490200" y="567728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1" name="Google Shape;4931;gf94586e95b_2_2002"/>
          <p:cNvSpPr/>
          <p:nvPr/>
        </p:nvSpPr>
        <p:spPr>
          <a:xfrm>
            <a:off x="5722675" y="6177700"/>
            <a:ext cx="18669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Student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2" name="Google Shape;4932;gf94586e95b_2_2002" descr="Badge Follow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6670" y="6181674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3" name="Google Shape;4933;gf94586e95b_2_2002"/>
          <p:cNvSpPr/>
          <p:nvPr/>
        </p:nvSpPr>
        <p:spPr>
          <a:xfrm>
            <a:off x="7684181" y="6177654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Student.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4" name="Google Shape;4934;gf94586e95b_2_2002"/>
          <p:cNvSpPr/>
          <p:nvPr/>
        </p:nvSpPr>
        <p:spPr>
          <a:xfrm>
            <a:off x="9796874" y="6177700"/>
            <a:ext cx="21705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Student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5" name="Google Shape;4935;gf94586e95b_2_2002" descr="Badge Unfollow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6520" y="618167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Google Shape;4936;gf94586e95b_2_2002" descr="Checkmark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2891" y="6181674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7" name="Google Shape;4937;gf94586e95b_2_2002"/>
          <p:cNvSpPr/>
          <p:nvPr/>
        </p:nvSpPr>
        <p:spPr>
          <a:xfrm>
            <a:off x="914400" y="1335374"/>
            <a:ext cx="23736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8" name="Google Shape;4938;gf94586e95b_2_2002"/>
          <p:cNvSpPr/>
          <p:nvPr/>
        </p:nvSpPr>
        <p:spPr>
          <a:xfrm>
            <a:off x="3288025" y="1335823"/>
            <a:ext cx="19611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9" name="Google Shape;4939;gf94586e95b_2_2002"/>
          <p:cNvSpPr/>
          <p:nvPr/>
        </p:nvSpPr>
        <p:spPr>
          <a:xfrm>
            <a:off x="914400" y="1637925"/>
            <a:ext cx="23736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Phone: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0" name="Google Shape;4940;gf94586e95b_2_2002"/>
          <p:cNvSpPr/>
          <p:nvPr/>
        </p:nvSpPr>
        <p:spPr>
          <a:xfrm>
            <a:off x="3288025" y="1638364"/>
            <a:ext cx="19611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1" name="Google Shape;4941;gf94586e95b_2_2002"/>
          <p:cNvSpPr/>
          <p:nvPr/>
        </p:nvSpPr>
        <p:spPr>
          <a:xfrm>
            <a:off x="914400" y="1943176"/>
            <a:ext cx="23736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2" name="Google Shape;4942;gf94586e95b_2_2002"/>
          <p:cNvSpPr/>
          <p:nvPr/>
        </p:nvSpPr>
        <p:spPr>
          <a:xfrm>
            <a:off x="3288025" y="1943626"/>
            <a:ext cx="19611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3" name="Google Shape;4943;gf94586e95b_2_2002"/>
          <p:cNvGrpSpPr/>
          <p:nvPr/>
        </p:nvGrpSpPr>
        <p:grpSpPr>
          <a:xfrm>
            <a:off x="8962410" y="1037403"/>
            <a:ext cx="1257300" cy="1179997"/>
            <a:chOff x="9419610" y="1037403"/>
            <a:chExt cx="1257300" cy="1179997"/>
          </a:xfrm>
        </p:grpSpPr>
        <p:sp>
          <p:nvSpPr>
            <p:cNvPr id="4944" name="Google Shape;4944;gf94586e95b_2_2002"/>
            <p:cNvSpPr/>
            <p:nvPr/>
          </p:nvSpPr>
          <p:spPr>
            <a:xfrm>
              <a:off x="9419610" y="1041400"/>
              <a:ext cx="1257300" cy="11760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45" name="Google Shape;4945;gf94586e95b_2_2002" descr="A person in a suit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79712" y="1037403"/>
              <a:ext cx="1137095" cy="1137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6" name="Google Shape;4946;gf94586e95b_2_2002"/>
          <p:cNvSpPr/>
          <p:nvPr/>
        </p:nvSpPr>
        <p:spPr>
          <a:xfrm>
            <a:off x="10219700" y="1028975"/>
            <a:ext cx="18198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7" name="Google Shape;4947;gf94586e95b_2_2002"/>
          <p:cNvSpPr/>
          <p:nvPr/>
        </p:nvSpPr>
        <p:spPr>
          <a:xfrm>
            <a:off x="10219700" y="1436386"/>
            <a:ext cx="18198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8" name="Google Shape;4948;gf94586e95b_2_2002"/>
          <p:cNvSpPr/>
          <p:nvPr/>
        </p:nvSpPr>
        <p:spPr>
          <a:xfrm>
            <a:off x="10219700" y="1843797"/>
            <a:ext cx="18198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</a:t>
            </a:r>
            <a:r>
              <a:rPr lang="en-US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9" name="Google Shape;4949;gf94586e95b_2_2002"/>
          <p:cNvSpPr/>
          <p:nvPr/>
        </p:nvSpPr>
        <p:spPr>
          <a:xfrm>
            <a:off x="914400" y="2887975"/>
            <a:ext cx="18669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Programme/Classe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0" name="Google Shape;4950;gf94586e95b_2_2002"/>
          <p:cNvSpPr/>
          <p:nvPr/>
        </p:nvSpPr>
        <p:spPr>
          <a:xfrm>
            <a:off x="2755700" y="2887975"/>
            <a:ext cx="16791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1" name="Google Shape;4951;gf94586e95b_2_2002"/>
          <p:cNvSpPr/>
          <p:nvPr/>
        </p:nvSpPr>
        <p:spPr>
          <a:xfrm>
            <a:off x="4686200" y="2891400"/>
            <a:ext cx="22479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2" name="Google Shape;4952;gf94586e95b_2_2002"/>
          <p:cNvSpPr/>
          <p:nvPr/>
        </p:nvSpPr>
        <p:spPr>
          <a:xfrm>
            <a:off x="6934200" y="2890975"/>
            <a:ext cx="14985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3" name="Google Shape;4953;gf94586e95b_2_2002"/>
          <p:cNvSpPr/>
          <p:nvPr/>
        </p:nvSpPr>
        <p:spPr>
          <a:xfrm>
            <a:off x="8928100" y="2887979"/>
            <a:ext cx="15747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4" name="Google Shape;4954;gf94586e95b_2_2002"/>
          <p:cNvSpPr/>
          <p:nvPr/>
        </p:nvSpPr>
        <p:spPr>
          <a:xfrm>
            <a:off x="10490200" y="288797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5" name="Google Shape;4955;gf94586e95b_2_2002"/>
          <p:cNvGrpSpPr/>
          <p:nvPr/>
        </p:nvGrpSpPr>
        <p:grpSpPr>
          <a:xfrm>
            <a:off x="5249158" y="1037400"/>
            <a:ext cx="484659" cy="1268717"/>
            <a:chOff x="3173343" y="1034801"/>
            <a:chExt cx="411600" cy="1268717"/>
          </a:xfrm>
        </p:grpSpPr>
        <p:pic>
          <p:nvPicPr>
            <p:cNvPr id="4956" name="Google Shape;4956;gf94586e95b_2_2002" descr="Research with solid fill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73405" y="1367673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7" name="Google Shape;4957;gf94586e95b_2_2002" descr="Research with solid fill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73405" y="1660685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8" name="Google Shape;4958;gf94586e95b_2_2002" descr="Eyes with solid fi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96266" y="1065689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9" name="Google Shape;4959;gf94586e95b_2_2002" descr="Research with solid fill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73405" y="1892038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0" name="Google Shape;4960;gf94586e95b_2_2002"/>
            <p:cNvSpPr/>
            <p:nvPr/>
          </p:nvSpPr>
          <p:spPr>
            <a:xfrm>
              <a:off x="3173343" y="1034801"/>
              <a:ext cx="411600" cy="1179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1" name="Google Shape;4961;gf94586e95b_2_2002"/>
          <p:cNvSpPr/>
          <p:nvPr/>
        </p:nvSpPr>
        <p:spPr>
          <a:xfrm>
            <a:off x="914400" y="2383700"/>
            <a:ext cx="11150400" cy="3562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94586e95b_2_204"/>
          <p:cNvSpPr/>
          <p:nvPr/>
        </p:nvSpPr>
        <p:spPr>
          <a:xfrm>
            <a:off x="293225" y="202450"/>
            <a:ext cx="11898900" cy="6655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f94586e95b_2_204"/>
          <p:cNvSpPr/>
          <p:nvPr/>
        </p:nvSpPr>
        <p:spPr>
          <a:xfrm>
            <a:off x="2388900" y="439825"/>
            <a:ext cx="7531500" cy="6418200"/>
          </a:xfrm>
          <a:prstGeom prst="roundRect">
            <a:avLst>
              <a:gd name="adj" fmla="val 16667"/>
            </a:avLst>
          </a:prstGeom>
          <a:solidFill>
            <a:srgbClr val="002060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f94586e95b_2_204"/>
          <p:cNvSpPr/>
          <p:nvPr/>
        </p:nvSpPr>
        <p:spPr>
          <a:xfrm>
            <a:off x="2315717" y="234592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Imtiaz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f94586e95b_2_204"/>
          <p:cNvSpPr/>
          <p:nvPr/>
        </p:nvSpPr>
        <p:spPr>
          <a:xfrm>
            <a:off x="6778581" y="2395474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f94586e95b_2_204"/>
          <p:cNvSpPr/>
          <p:nvPr/>
        </p:nvSpPr>
        <p:spPr>
          <a:xfrm>
            <a:off x="3906592" y="3114545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f94586e95b_2_204"/>
          <p:cNvSpPr/>
          <p:nvPr/>
        </p:nvSpPr>
        <p:spPr>
          <a:xfrm>
            <a:off x="6778581" y="3114545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f94586e95b_2_204"/>
          <p:cNvSpPr/>
          <p:nvPr/>
        </p:nvSpPr>
        <p:spPr>
          <a:xfrm>
            <a:off x="3906592" y="3828249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f94586e95b_2_204"/>
          <p:cNvSpPr/>
          <p:nvPr/>
        </p:nvSpPr>
        <p:spPr>
          <a:xfrm>
            <a:off x="6778581" y="3828249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f94586e95b_2_204"/>
          <p:cNvSpPr/>
          <p:nvPr/>
        </p:nvSpPr>
        <p:spPr>
          <a:xfrm>
            <a:off x="3930201" y="4640691"/>
            <a:ext cx="1403798" cy="399245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f94586e95b_2_204"/>
          <p:cNvSpPr/>
          <p:nvPr/>
        </p:nvSpPr>
        <p:spPr>
          <a:xfrm>
            <a:off x="5602309" y="4662157"/>
            <a:ext cx="1403798" cy="399245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f94586e95b_2_204"/>
          <p:cNvSpPr/>
          <p:nvPr/>
        </p:nvSpPr>
        <p:spPr>
          <a:xfrm>
            <a:off x="7280856" y="4664301"/>
            <a:ext cx="1403798" cy="399245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gf94586e95b_2_204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669" y="234591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f94586e95b_2_204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074" y="38313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f94586e95b_2_204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9658" y="239547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f94586e95b_2_204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3286" y="379507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f94586e95b_2_204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4110" y="311571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f94586e95b_2_204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836" y="3169135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f94586e95b_2_204"/>
          <p:cNvSpPr txBox="1"/>
          <p:nvPr/>
        </p:nvSpPr>
        <p:spPr>
          <a:xfrm>
            <a:off x="3561007" y="617930"/>
            <a:ext cx="40826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gf94586e95b_2_204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1617" y="202451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6" name="Google Shape;4966;p2"/>
          <p:cNvGrpSpPr/>
          <p:nvPr/>
        </p:nvGrpSpPr>
        <p:grpSpPr>
          <a:xfrm>
            <a:off x="-209550" y="-19050"/>
            <a:ext cx="12513154" cy="6910916"/>
            <a:chOff x="-209550" y="-19050"/>
            <a:chExt cx="12513154" cy="6910916"/>
          </a:xfrm>
        </p:grpSpPr>
        <p:sp>
          <p:nvSpPr>
            <p:cNvPr id="4967" name="Google Shape;4967;p2"/>
            <p:cNvSpPr/>
            <p:nvPr/>
          </p:nvSpPr>
          <p:spPr>
            <a:xfrm>
              <a:off x="-209550" y="555390"/>
              <a:ext cx="12418483" cy="628651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D5DBE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8" name="Google Shape;4968;p2"/>
            <p:cNvSpPr/>
            <p:nvPr/>
          </p:nvSpPr>
          <p:spPr>
            <a:xfrm>
              <a:off x="1964267" y="778931"/>
              <a:ext cx="8144933" cy="5858936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9" name="Google Shape;4969;p2"/>
            <p:cNvSpPr/>
            <p:nvPr/>
          </p:nvSpPr>
          <p:spPr>
            <a:xfrm>
              <a:off x="-95250" y="-19050"/>
              <a:ext cx="12398854" cy="6877050"/>
            </a:xfrm>
            <a:prstGeom prst="rect">
              <a:avLst/>
            </a:prstGeom>
            <a:solidFill>
              <a:srgbClr val="595959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0" name="Google Shape;4970;p2"/>
            <p:cNvSpPr/>
            <p:nvPr/>
          </p:nvSpPr>
          <p:spPr>
            <a:xfrm>
              <a:off x="21166" y="42334"/>
              <a:ext cx="12225866" cy="45296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1" name="Google Shape;4971;p2"/>
            <p:cNvSpPr/>
            <p:nvPr/>
          </p:nvSpPr>
          <p:spPr>
            <a:xfrm>
              <a:off x="11732298" y="96836"/>
              <a:ext cx="355600" cy="355600"/>
            </a:xfrm>
            <a:prstGeom prst="rect">
              <a:avLst/>
            </a:prstGeom>
            <a:blipFill rotWithShape="1">
              <a:blip r:embed="rId3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2" name="Google Shape;4972;p2"/>
            <p:cNvSpPr/>
            <p:nvPr/>
          </p:nvSpPr>
          <p:spPr>
            <a:xfrm>
              <a:off x="76200" y="96836"/>
              <a:ext cx="8224212" cy="452436"/>
            </a:xfrm>
            <a:prstGeom prst="roundRect">
              <a:avLst>
                <a:gd name="adj" fmla="val 16667"/>
              </a:avLst>
            </a:prstGeom>
            <a:solidFill>
              <a:srgbClr val="595959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Password Login MS BCOM BAFM BAFE Faculty C.Code Orders Joining Bills Attendance Notifications Dispatch </a:t>
              </a:r>
              <a:endParaRPr/>
            </a:p>
          </p:txBody>
        </p:sp>
        <p:sp>
          <p:nvSpPr>
            <p:cNvPr id="4973" name="Google Shape;4973;p2"/>
            <p:cNvSpPr/>
            <p:nvPr/>
          </p:nvSpPr>
          <p:spPr>
            <a:xfrm>
              <a:off x="10725730" y="35187"/>
              <a:ext cx="430452" cy="491867"/>
            </a:xfrm>
            <a:prstGeom prst="rect">
              <a:avLst/>
            </a:prstGeom>
            <a:blipFill rotWithShape="1">
              <a:blip r:embed="rId4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74" name="Google Shape;4974;p2"/>
            <p:cNvCxnSpPr/>
            <p:nvPr/>
          </p:nvCxnSpPr>
          <p:spPr>
            <a:xfrm>
              <a:off x="-171450" y="549272"/>
              <a:ext cx="12436954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75" name="Google Shape;4975;p2"/>
            <p:cNvSpPr/>
            <p:nvPr/>
          </p:nvSpPr>
          <p:spPr>
            <a:xfrm>
              <a:off x="10164622" y="50009"/>
              <a:ext cx="547157" cy="521481"/>
            </a:xfrm>
            <a:prstGeom prst="rect">
              <a:avLst/>
            </a:prstGeom>
            <a:blipFill rotWithShape="1">
              <a:blip r:embed="rId5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6" name="Google Shape;4976;p2"/>
            <p:cNvSpPr/>
            <p:nvPr/>
          </p:nvSpPr>
          <p:spPr>
            <a:xfrm>
              <a:off x="11266440" y="96836"/>
              <a:ext cx="355600" cy="355600"/>
            </a:xfrm>
            <a:prstGeom prst="rect">
              <a:avLst/>
            </a:prstGeom>
            <a:blipFill rotWithShape="1">
              <a:blip r:embed="rId6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7" name="Google Shape;4977;p2"/>
            <p:cNvSpPr/>
            <p:nvPr/>
          </p:nvSpPr>
          <p:spPr>
            <a:xfrm>
              <a:off x="-169332" y="571500"/>
              <a:ext cx="2709333" cy="6320366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8" name="Google Shape;4978;p2"/>
            <p:cNvSpPr/>
            <p:nvPr/>
          </p:nvSpPr>
          <p:spPr>
            <a:xfrm>
              <a:off x="67929" y="841485"/>
              <a:ext cx="530801" cy="548640"/>
            </a:xfrm>
            <a:prstGeom prst="rect">
              <a:avLst/>
            </a:prstGeom>
            <a:blipFill rotWithShape="1">
              <a:blip r:embed="rId7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9" name="Google Shape;4979;p2"/>
            <p:cNvSpPr/>
            <p:nvPr/>
          </p:nvSpPr>
          <p:spPr>
            <a:xfrm>
              <a:off x="688445" y="920563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Search Std</a:t>
              </a:r>
              <a:endParaRPr/>
            </a:p>
          </p:txBody>
        </p:sp>
        <p:sp>
          <p:nvSpPr>
            <p:cNvPr id="4980" name="Google Shape;4980;p2"/>
            <p:cNvSpPr/>
            <p:nvPr/>
          </p:nvSpPr>
          <p:spPr>
            <a:xfrm>
              <a:off x="1646417" y="920563"/>
              <a:ext cx="6810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</a:t>
              </a:r>
              <a:endParaRPr/>
            </a:p>
          </p:txBody>
        </p:sp>
        <p:cxnSp>
          <p:nvCxnSpPr>
            <p:cNvPr id="4981" name="Google Shape;4981;p2"/>
            <p:cNvCxnSpPr/>
            <p:nvPr/>
          </p:nvCxnSpPr>
          <p:spPr>
            <a:xfrm>
              <a:off x="-63499" y="1414295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82" name="Google Shape;4982;p2"/>
            <p:cNvSpPr/>
            <p:nvPr/>
          </p:nvSpPr>
          <p:spPr>
            <a:xfrm>
              <a:off x="67929" y="1531045"/>
              <a:ext cx="530801" cy="548640"/>
            </a:xfrm>
            <a:prstGeom prst="rect">
              <a:avLst/>
            </a:prstGeom>
            <a:blipFill rotWithShape="1">
              <a:blip r:embed="rId8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83" name="Google Shape;4983;p2"/>
            <p:cNvCxnSpPr/>
            <p:nvPr/>
          </p:nvCxnSpPr>
          <p:spPr>
            <a:xfrm>
              <a:off x="-63499" y="2064391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84" name="Google Shape;4984;p2"/>
            <p:cNvSpPr/>
            <p:nvPr/>
          </p:nvSpPr>
          <p:spPr>
            <a:xfrm>
              <a:off x="688445" y="1573518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C. Code</a:t>
              </a:r>
              <a:endParaRPr/>
            </a:p>
          </p:txBody>
        </p:sp>
        <p:sp>
          <p:nvSpPr>
            <p:cNvPr id="4985" name="Google Shape;4985;p2"/>
            <p:cNvSpPr/>
            <p:nvPr/>
          </p:nvSpPr>
          <p:spPr>
            <a:xfrm>
              <a:off x="1646417" y="1573518"/>
              <a:ext cx="6810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6" name="Google Shape;4986;p2"/>
            <p:cNvSpPr/>
            <p:nvPr/>
          </p:nvSpPr>
          <p:spPr>
            <a:xfrm>
              <a:off x="67929" y="2176934"/>
              <a:ext cx="530801" cy="548640"/>
            </a:xfrm>
            <a:prstGeom prst="rect">
              <a:avLst/>
            </a:prstGeom>
            <a:blipFill rotWithShape="1">
              <a:blip r:embed="rId9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87" name="Google Shape;4987;p2"/>
            <p:cNvCxnSpPr/>
            <p:nvPr/>
          </p:nvCxnSpPr>
          <p:spPr>
            <a:xfrm>
              <a:off x="-56240" y="2746928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88" name="Google Shape;4988;p2"/>
            <p:cNvSpPr/>
            <p:nvPr/>
          </p:nvSpPr>
          <p:spPr>
            <a:xfrm>
              <a:off x="688445" y="2248435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Joining</a:t>
              </a:r>
              <a:endParaRPr/>
            </a:p>
          </p:txBody>
        </p:sp>
        <p:sp>
          <p:nvSpPr>
            <p:cNvPr id="4989" name="Google Shape;4989;p2"/>
            <p:cNvSpPr/>
            <p:nvPr/>
          </p:nvSpPr>
          <p:spPr>
            <a:xfrm>
              <a:off x="1646417" y="2248435"/>
              <a:ext cx="6810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0" name="Google Shape;4990;p2"/>
            <p:cNvSpPr/>
            <p:nvPr/>
          </p:nvSpPr>
          <p:spPr>
            <a:xfrm>
              <a:off x="67929" y="2889718"/>
              <a:ext cx="530801" cy="548640"/>
            </a:xfrm>
            <a:prstGeom prst="rect">
              <a:avLst/>
            </a:prstGeom>
            <a:blipFill rotWithShape="1">
              <a:blip r:embed="rId10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91" name="Google Shape;4991;p2"/>
            <p:cNvCxnSpPr/>
            <p:nvPr/>
          </p:nvCxnSpPr>
          <p:spPr>
            <a:xfrm>
              <a:off x="-50524" y="3430684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92" name="Google Shape;4992;p2"/>
            <p:cNvSpPr/>
            <p:nvPr/>
          </p:nvSpPr>
          <p:spPr>
            <a:xfrm>
              <a:off x="688445" y="2932191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Bills</a:t>
              </a:r>
              <a:endParaRPr/>
            </a:p>
          </p:txBody>
        </p:sp>
        <p:sp>
          <p:nvSpPr>
            <p:cNvPr id="4993" name="Google Shape;4993;p2"/>
            <p:cNvSpPr/>
            <p:nvPr/>
          </p:nvSpPr>
          <p:spPr>
            <a:xfrm>
              <a:off x="1646417" y="2932191"/>
              <a:ext cx="6810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4" name="Google Shape;4994;p2"/>
            <p:cNvSpPr/>
            <p:nvPr/>
          </p:nvSpPr>
          <p:spPr>
            <a:xfrm>
              <a:off x="67929" y="3551470"/>
              <a:ext cx="530801" cy="548640"/>
            </a:xfrm>
            <a:prstGeom prst="rect">
              <a:avLst/>
            </a:prstGeom>
            <a:blipFill rotWithShape="1">
              <a:blip r:embed="rId11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95" name="Google Shape;4995;p2"/>
            <p:cNvCxnSpPr/>
            <p:nvPr/>
          </p:nvCxnSpPr>
          <p:spPr>
            <a:xfrm>
              <a:off x="-56240" y="4099329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96" name="Google Shape;4996;p2"/>
            <p:cNvSpPr/>
            <p:nvPr/>
          </p:nvSpPr>
          <p:spPr>
            <a:xfrm>
              <a:off x="688445" y="3593943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Search Doc</a:t>
              </a:r>
              <a:endParaRPr/>
            </a:p>
          </p:txBody>
        </p:sp>
        <p:sp>
          <p:nvSpPr>
            <p:cNvPr id="4997" name="Google Shape;4997;p2"/>
            <p:cNvSpPr/>
            <p:nvPr/>
          </p:nvSpPr>
          <p:spPr>
            <a:xfrm>
              <a:off x="1646417" y="3593943"/>
              <a:ext cx="6810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8" name="Google Shape;4998;p2"/>
            <p:cNvSpPr/>
            <p:nvPr/>
          </p:nvSpPr>
          <p:spPr>
            <a:xfrm>
              <a:off x="70089" y="4165149"/>
              <a:ext cx="530801" cy="588908"/>
            </a:xfrm>
            <a:prstGeom prst="rect">
              <a:avLst/>
            </a:prstGeom>
            <a:blipFill rotWithShape="1">
              <a:blip r:embed="rId12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99" name="Google Shape;4999;p2"/>
            <p:cNvCxnSpPr/>
            <p:nvPr/>
          </p:nvCxnSpPr>
          <p:spPr>
            <a:xfrm>
              <a:off x="-63499" y="4792472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00" name="Google Shape;5000;p2"/>
            <p:cNvSpPr/>
            <p:nvPr/>
          </p:nvSpPr>
          <p:spPr>
            <a:xfrm>
              <a:off x="688445" y="4294706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Ad. Login</a:t>
              </a:r>
              <a:endParaRPr/>
            </a:p>
          </p:txBody>
        </p:sp>
        <p:sp>
          <p:nvSpPr>
            <p:cNvPr id="5001" name="Google Shape;5001;p2"/>
            <p:cNvSpPr/>
            <p:nvPr/>
          </p:nvSpPr>
          <p:spPr>
            <a:xfrm>
              <a:off x="1641367" y="4294706"/>
              <a:ext cx="6911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Cr/UP</a:t>
              </a:r>
              <a:endParaRPr/>
            </a:p>
          </p:txBody>
        </p:sp>
        <p:sp>
          <p:nvSpPr>
            <p:cNvPr id="5002" name="Google Shape;5002;p2"/>
            <p:cNvSpPr/>
            <p:nvPr/>
          </p:nvSpPr>
          <p:spPr>
            <a:xfrm>
              <a:off x="67929" y="4946634"/>
              <a:ext cx="530801" cy="548640"/>
            </a:xfrm>
            <a:prstGeom prst="rect">
              <a:avLst/>
            </a:prstGeom>
            <a:blipFill rotWithShape="1">
              <a:blip r:embed="rId13">
                <a:alphaModFix amt="48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03" name="Google Shape;5003;p2"/>
            <p:cNvCxnSpPr/>
            <p:nvPr/>
          </p:nvCxnSpPr>
          <p:spPr>
            <a:xfrm>
              <a:off x="-51766" y="5487599"/>
              <a:ext cx="2518835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04" name="Google Shape;5004;p2"/>
            <p:cNvSpPr/>
            <p:nvPr/>
          </p:nvSpPr>
          <p:spPr>
            <a:xfrm>
              <a:off x="688445" y="4989107"/>
              <a:ext cx="927099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Close App</a:t>
              </a:r>
              <a:endParaRPr/>
            </a:p>
          </p:txBody>
        </p:sp>
        <p:sp>
          <p:nvSpPr>
            <p:cNvPr id="5005" name="Google Shape;5005;p2"/>
            <p:cNvSpPr/>
            <p:nvPr/>
          </p:nvSpPr>
          <p:spPr>
            <a:xfrm>
              <a:off x="1646417" y="4989107"/>
              <a:ext cx="681084" cy="457200"/>
            </a:xfrm>
            <a:prstGeom prst="roundRect">
              <a:avLst>
                <a:gd name="adj" fmla="val 16667"/>
              </a:avLst>
            </a:prstGeom>
            <a:solidFill>
              <a:srgbClr val="833C0B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 ff</a:t>
              </a:r>
              <a:endParaRPr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1" name="Google Shape;5011;p3"/>
          <p:cNvSpPr/>
          <p:nvPr/>
        </p:nvSpPr>
        <p:spPr>
          <a:xfrm>
            <a:off x="2228043" y="180305"/>
            <a:ext cx="7753082" cy="6516710"/>
          </a:xfrm>
          <a:prstGeom prst="roundRect">
            <a:avLst>
              <a:gd name="adj" fmla="val 212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2" name="Google Shape;5012;p3"/>
          <p:cNvSpPr/>
          <p:nvPr/>
        </p:nvSpPr>
        <p:spPr>
          <a:xfrm>
            <a:off x="3000775" y="2408349"/>
            <a:ext cx="2811888" cy="4507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3" name="Google Shape;5013;p3"/>
          <p:cNvSpPr/>
          <p:nvPr/>
        </p:nvSpPr>
        <p:spPr>
          <a:xfrm>
            <a:off x="6881613" y="2408348"/>
            <a:ext cx="2811888" cy="4507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4" name="Google Shape;5014;p3"/>
          <p:cNvSpPr/>
          <p:nvPr/>
        </p:nvSpPr>
        <p:spPr>
          <a:xfrm>
            <a:off x="3000775" y="3088782"/>
            <a:ext cx="2811888" cy="4507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5" name="Google Shape;5015;p3"/>
          <p:cNvSpPr/>
          <p:nvPr/>
        </p:nvSpPr>
        <p:spPr>
          <a:xfrm>
            <a:off x="6881613" y="3088781"/>
            <a:ext cx="2811888" cy="4507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6" name="Google Shape;5016;p3"/>
          <p:cNvSpPr/>
          <p:nvPr/>
        </p:nvSpPr>
        <p:spPr>
          <a:xfrm>
            <a:off x="3000775" y="3756335"/>
            <a:ext cx="2811888" cy="4507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7" name="Google Shape;5017;p3"/>
          <p:cNvSpPr/>
          <p:nvPr/>
        </p:nvSpPr>
        <p:spPr>
          <a:xfrm>
            <a:off x="6881613" y="3756334"/>
            <a:ext cx="2811888" cy="45076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8" name="Google Shape;5018;p3"/>
          <p:cNvSpPr/>
          <p:nvPr/>
        </p:nvSpPr>
        <p:spPr>
          <a:xfrm>
            <a:off x="3453678" y="4623512"/>
            <a:ext cx="1661374" cy="4507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/>
          </a:p>
        </p:txBody>
      </p:sp>
      <p:sp>
        <p:nvSpPr>
          <p:cNvPr id="5019" name="Google Shape;5019;p3"/>
          <p:cNvSpPr/>
          <p:nvPr/>
        </p:nvSpPr>
        <p:spPr>
          <a:xfrm>
            <a:off x="7456870" y="4634833"/>
            <a:ext cx="1661374" cy="4507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/>
          </a:p>
        </p:txBody>
      </p:sp>
      <p:pic>
        <p:nvPicPr>
          <p:cNvPr id="5020" name="Google Shape;5020;p3" descr="Employee bad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727" y="237381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1" name="Google Shape;5021;p3" descr="Family with bo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4831" y="3069462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2" name="Google Shape;5022;p3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4936" y="376511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3" name="Google Shape;5023;p3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8653" y="240834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4" name="Google Shape;5024;p3" descr="Glob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0989" y="308672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5" name="Google Shape;5025;p3" descr="Lapt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96317" y="3765110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Google Shape;5026;p3"/>
          <p:cNvSpPr/>
          <p:nvPr/>
        </p:nvSpPr>
        <p:spPr>
          <a:xfrm>
            <a:off x="5455274" y="4646154"/>
            <a:ext cx="1661374" cy="4507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/>
          </a:p>
        </p:txBody>
      </p:sp>
      <p:pic>
        <p:nvPicPr>
          <p:cNvPr id="5027" name="Google Shape;5027;p3" descr="A picture containing text, clos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79529" y="371897"/>
            <a:ext cx="1138715" cy="1105463"/>
          </a:xfrm>
          <a:prstGeom prst="rect">
            <a:avLst/>
          </a:prstGeom>
          <a:noFill/>
          <a:ln>
            <a:noFill/>
          </a:ln>
        </p:spPr>
      </p:pic>
      <p:sp>
        <p:nvSpPr>
          <p:cNvPr id="5028" name="Google Shape;5028;p3"/>
          <p:cNvSpPr txBox="1"/>
          <p:nvPr/>
        </p:nvSpPr>
        <p:spPr>
          <a:xfrm>
            <a:off x="3593742" y="712856"/>
            <a:ext cx="46439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00"/>
                </a:solidFill>
                <a:latin typeface="Aharoni"/>
                <a:ea typeface="Aharoni"/>
                <a:cs typeface="Aharoni"/>
                <a:sym typeface="Aharoni"/>
              </a:rPr>
              <a:t>WELCOME BACK!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Google Shape;503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4" name="Google Shape;5034;p4"/>
          <p:cNvSpPr/>
          <p:nvPr/>
        </p:nvSpPr>
        <p:spPr>
          <a:xfrm>
            <a:off x="2297202" y="24586"/>
            <a:ext cx="7920507" cy="6833414"/>
          </a:xfrm>
          <a:prstGeom prst="roundRect">
            <a:avLst>
              <a:gd name="adj" fmla="val 1666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5" name="Google Shape;5035;p4"/>
          <p:cNvSpPr/>
          <p:nvPr/>
        </p:nvSpPr>
        <p:spPr>
          <a:xfrm>
            <a:off x="3791150" y="2331079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6" name="Google Shape;5036;p4"/>
          <p:cNvSpPr/>
          <p:nvPr/>
        </p:nvSpPr>
        <p:spPr>
          <a:xfrm>
            <a:off x="6991554" y="2331079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7" name="Google Shape;5037;p4"/>
          <p:cNvSpPr/>
          <p:nvPr/>
        </p:nvSpPr>
        <p:spPr>
          <a:xfrm>
            <a:off x="3791150" y="31421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8" name="Google Shape;5038;p4"/>
          <p:cNvSpPr/>
          <p:nvPr/>
        </p:nvSpPr>
        <p:spPr>
          <a:xfrm>
            <a:off x="6991554" y="31421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9" name="Google Shape;5039;p4"/>
          <p:cNvSpPr/>
          <p:nvPr/>
        </p:nvSpPr>
        <p:spPr>
          <a:xfrm>
            <a:off x="3791150" y="39532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0" name="Google Shape;5040;p4"/>
          <p:cNvSpPr/>
          <p:nvPr/>
        </p:nvSpPr>
        <p:spPr>
          <a:xfrm>
            <a:off x="6991554" y="3953280"/>
            <a:ext cx="2009104" cy="4378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1" name="Google Shape;5041;p4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54" y="230037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Google Shape;5042;p4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855" y="397903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Google Shape;5043;p4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2649" y="228366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Google Shape;5044;p4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2649" y="39295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Google Shape;5045;p4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6177" y="315729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Google Shape;5046;p4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6545" y="3106619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047" name="Google Shape;5047;p4"/>
          <p:cNvSpPr/>
          <p:nvPr/>
        </p:nvSpPr>
        <p:spPr>
          <a:xfrm>
            <a:off x="3976821" y="4711525"/>
            <a:ext cx="1236374" cy="32197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/>
          </a:p>
        </p:txBody>
      </p:sp>
      <p:sp>
        <p:nvSpPr>
          <p:cNvPr id="5048" name="Google Shape;5048;p4"/>
          <p:cNvSpPr/>
          <p:nvPr/>
        </p:nvSpPr>
        <p:spPr>
          <a:xfrm>
            <a:off x="5816896" y="4752308"/>
            <a:ext cx="1236374" cy="32197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/>
          </a:p>
        </p:txBody>
      </p:sp>
      <p:sp>
        <p:nvSpPr>
          <p:cNvPr id="5049" name="Google Shape;5049;p4"/>
          <p:cNvSpPr/>
          <p:nvPr/>
        </p:nvSpPr>
        <p:spPr>
          <a:xfrm>
            <a:off x="7614032" y="4741576"/>
            <a:ext cx="1386626" cy="32197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/>
          </a:p>
        </p:txBody>
      </p:sp>
      <p:sp>
        <p:nvSpPr>
          <p:cNvPr id="5050" name="Google Shape;5050;p4"/>
          <p:cNvSpPr txBox="1"/>
          <p:nvPr/>
        </p:nvSpPr>
        <p:spPr>
          <a:xfrm>
            <a:off x="3625775" y="591257"/>
            <a:ext cx="41727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/>
          </a:p>
        </p:txBody>
      </p:sp>
      <p:pic>
        <p:nvPicPr>
          <p:cNvPr id="5051" name="Google Shape;5051;p4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136" y="380979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2" name="Google Shape;5052;p4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554" y="-1022395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3" name="Google Shape;5053;p4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188" y="-102239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4" name="Google Shape;5054;p4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920" y="-1081977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Google Shape;5055;p4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1149" y="-107365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6" name="Google Shape;5056;p4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515" y="-1030711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7" name="Google Shape;5057;p4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69504" y="-1028468"/>
            <a:ext cx="485295" cy="4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Google Shape;5063;p5"/>
          <p:cNvSpPr/>
          <p:nvPr/>
        </p:nvSpPr>
        <p:spPr>
          <a:xfrm>
            <a:off x="2296732" y="0"/>
            <a:ext cx="7907629" cy="685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4" name="Google Shape;5064;p5"/>
          <p:cNvSpPr/>
          <p:nvPr/>
        </p:nvSpPr>
        <p:spPr>
          <a:xfrm>
            <a:off x="3567449" y="2137893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5" name="Google Shape;5065;p5"/>
          <p:cNvSpPr/>
          <p:nvPr/>
        </p:nvSpPr>
        <p:spPr>
          <a:xfrm>
            <a:off x="7325934" y="2103549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6" name="Google Shape;5066;p5"/>
          <p:cNvSpPr/>
          <p:nvPr/>
        </p:nvSpPr>
        <p:spPr>
          <a:xfrm>
            <a:off x="3567449" y="2766274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5"/>
          <p:cNvSpPr/>
          <p:nvPr/>
        </p:nvSpPr>
        <p:spPr>
          <a:xfrm>
            <a:off x="7325934" y="2731930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5"/>
          <p:cNvSpPr/>
          <p:nvPr/>
        </p:nvSpPr>
        <p:spPr>
          <a:xfrm>
            <a:off x="3567449" y="3429000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5"/>
          <p:cNvSpPr/>
          <p:nvPr/>
        </p:nvSpPr>
        <p:spPr>
          <a:xfrm>
            <a:off x="7325934" y="3394656"/>
            <a:ext cx="1880315" cy="37348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5"/>
          <p:cNvSpPr/>
          <p:nvPr/>
        </p:nvSpPr>
        <p:spPr>
          <a:xfrm>
            <a:off x="3626477" y="4111581"/>
            <a:ext cx="1416676" cy="373488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/>
          </a:p>
        </p:txBody>
      </p:sp>
      <p:sp>
        <p:nvSpPr>
          <p:cNvPr id="5071" name="Google Shape;5071;p5"/>
          <p:cNvSpPr/>
          <p:nvPr/>
        </p:nvSpPr>
        <p:spPr>
          <a:xfrm>
            <a:off x="5742905" y="4143242"/>
            <a:ext cx="1416676" cy="373488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/>
          </a:p>
        </p:txBody>
      </p:sp>
      <p:sp>
        <p:nvSpPr>
          <p:cNvPr id="5072" name="Google Shape;5072;p5"/>
          <p:cNvSpPr/>
          <p:nvPr/>
        </p:nvSpPr>
        <p:spPr>
          <a:xfrm>
            <a:off x="7789573" y="4111581"/>
            <a:ext cx="1416676" cy="373488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/>
          </a:p>
        </p:txBody>
      </p:sp>
      <p:sp>
        <p:nvSpPr>
          <p:cNvPr id="5073" name="Google Shape;5073;p5"/>
          <p:cNvSpPr txBox="1"/>
          <p:nvPr/>
        </p:nvSpPr>
        <p:spPr>
          <a:xfrm>
            <a:off x="3567449" y="649882"/>
            <a:ext cx="41727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/>
          </a:p>
        </p:txBody>
      </p:sp>
      <p:pic>
        <p:nvPicPr>
          <p:cNvPr id="5074" name="Google Shape;5074;p5" descr="A picture containing text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534" y="313860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5" name="Google Shape;5075;p5" descr="New Wheelcha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683" y="2804276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6" name="Google Shape;5076;p5" descr="Universal Acce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1683" y="2181700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7" name="Google Shape;5077;p5" descr="Bar graph with downward trend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242" y="2743407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8" name="Google Shape;5078;p5" descr="Presentation with bar ch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242" y="3518481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9" name="Google Shape;5079;p5" descr="Head with gea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1683" y="3426852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0" name="Google Shape;5080;p5" descr="Lightbulb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64635" y="2159796"/>
            <a:ext cx="329681" cy="32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Google Shape;508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6" name="Google Shape;5086;p6"/>
          <p:cNvSpPr/>
          <p:nvPr/>
        </p:nvSpPr>
        <p:spPr>
          <a:xfrm>
            <a:off x="2421468" y="0"/>
            <a:ext cx="7603066" cy="6858000"/>
          </a:xfrm>
          <a:prstGeom prst="roundRect">
            <a:avLst>
              <a:gd name="adj" fmla="val 16667"/>
            </a:avLst>
          </a:prstGeom>
          <a:solidFill>
            <a:srgbClr val="002060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7" name="Google Shape;5087;p6"/>
          <p:cNvSpPr/>
          <p:nvPr/>
        </p:nvSpPr>
        <p:spPr>
          <a:xfrm>
            <a:off x="3906592" y="2395474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8" name="Google Shape;5088;p6"/>
          <p:cNvSpPr/>
          <p:nvPr/>
        </p:nvSpPr>
        <p:spPr>
          <a:xfrm>
            <a:off x="6778581" y="2395474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9" name="Google Shape;5089;p6"/>
          <p:cNvSpPr/>
          <p:nvPr/>
        </p:nvSpPr>
        <p:spPr>
          <a:xfrm>
            <a:off x="3906592" y="3114545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0" name="Google Shape;5090;p6"/>
          <p:cNvSpPr/>
          <p:nvPr/>
        </p:nvSpPr>
        <p:spPr>
          <a:xfrm>
            <a:off x="6778581" y="3114545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1" name="Google Shape;5091;p6"/>
          <p:cNvSpPr/>
          <p:nvPr/>
        </p:nvSpPr>
        <p:spPr>
          <a:xfrm>
            <a:off x="3906592" y="3828249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2" name="Google Shape;5092;p6"/>
          <p:cNvSpPr/>
          <p:nvPr/>
        </p:nvSpPr>
        <p:spPr>
          <a:xfrm>
            <a:off x="6778581" y="3828249"/>
            <a:ext cx="1906073" cy="39924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3" name="Google Shape;5093;p6"/>
          <p:cNvSpPr/>
          <p:nvPr/>
        </p:nvSpPr>
        <p:spPr>
          <a:xfrm>
            <a:off x="3930201" y="4640691"/>
            <a:ext cx="1403798" cy="399245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/>
          </a:p>
        </p:txBody>
      </p:sp>
      <p:sp>
        <p:nvSpPr>
          <p:cNvPr id="5094" name="Google Shape;5094;p6"/>
          <p:cNvSpPr/>
          <p:nvPr/>
        </p:nvSpPr>
        <p:spPr>
          <a:xfrm>
            <a:off x="5602309" y="4662157"/>
            <a:ext cx="1403798" cy="399245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/>
          </a:p>
        </p:txBody>
      </p:sp>
      <p:sp>
        <p:nvSpPr>
          <p:cNvPr id="5095" name="Google Shape;5095;p6"/>
          <p:cNvSpPr/>
          <p:nvPr/>
        </p:nvSpPr>
        <p:spPr>
          <a:xfrm>
            <a:off x="7280856" y="4664301"/>
            <a:ext cx="1403798" cy="399245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/>
          </a:p>
        </p:txBody>
      </p:sp>
      <p:pic>
        <p:nvPicPr>
          <p:cNvPr id="5096" name="Google Shape;5096;p6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669" y="234591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7" name="Google Shape;5097;p6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074" y="38313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8" name="Google Shape;5098;p6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9658" y="239547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9" name="Google Shape;5099;p6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3286" y="379507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0" name="Google Shape;5100;p6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4110" y="311571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1" name="Google Shape;5101;p6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836" y="3169135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102" name="Google Shape;5102;p6"/>
          <p:cNvSpPr txBox="1"/>
          <p:nvPr/>
        </p:nvSpPr>
        <p:spPr>
          <a:xfrm>
            <a:off x="3561007" y="617930"/>
            <a:ext cx="408260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/>
          </a:p>
        </p:txBody>
      </p:sp>
      <p:pic>
        <p:nvPicPr>
          <p:cNvPr id="5103" name="Google Shape;5103;p6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1617" y="202451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p7"/>
          <p:cNvSpPr/>
          <p:nvPr/>
        </p:nvSpPr>
        <p:spPr>
          <a:xfrm>
            <a:off x="2070376" y="-66760"/>
            <a:ext cx="7445829" cy="685800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9" name="Google Shape;5109;p7"/>
          <p:cNvSpPr/>
          <p:nvPr/>
        </p:nvSpPr>
        <p:spPr>
          <a:xfrm>
            <a:off x="2792188" y="2315936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0" name="Google Shape;5110;p7"/>
          <p:cNvSpPr/>
          <p:nvPr/>
        </p:nvSpPr>
        <p:spPr>
          <a:xfrm>
            <a:off x="6449784" y="2315936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1" name="Google Shape;5111;p7"/>
          <p:cNvSpPr/>
          <p:nvPr/>
        </p:nvSpPr>
        <p:spPr>
          <a:xfrm>
            <a:off x="2792188" y="3159578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2" name="Google Shape;5112;p7"/>
          <p:cNvSpPr/>
          <p:nvPr/>
        </p:nvSpPr>
        <p:spPr>
          <a:xfrm>
            <a:off x="6449784" y="3159578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3" name="Google Shape;5113;p7"/>
          <p:cNvSpPr/>
          <p:nvPr/>
        </p:nvSpPr>
        <p:spPr>
          <a:xfrm>
            <a:off x="2792188" y="4120243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4" name="Google Shape;5114;p7"/>
          <p:cNvSpPr/>
          <p:nvPr/>
        </p:nvSpPr>
        <p:spPr>
          <a:xfrm>
            <a:off x="6449784" y="4120243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5" name="Google Shape;5115;p7" descr="Employee bad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33" y="231593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6" name="Google Shape;5116;p7" descr="Speaker Pho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6893" y="414017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Google Shape;5117;p7" descr="Family with bo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2833" y="311959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Google Shape;5118;p7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3604" y="234886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Google Shape;5119;p7" descr="Glob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0168" y="315957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Google Shape;5120;p7" descr="Lapt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3" y="4147016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5121" name="Google Shape;5121;p7"/>
          <p:cNvSpPr/>
          <p:nvPr/>
        </p:nvSpPr>
        <p:spPr>
          <a:xfrm>
            <a:off x="2933701" y="4906736"/>
            <a:ext cx="1518557" cy="53884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/>
          </a:p>
        </p:txBody>
      </p:sp>
      <p:sp>
        <p:nvSpPr>
          <p:cNvPr id="5122" name="Google Shape;5122;p7"/>
          <p:cNvSpPr/>
          <p:nvPr/>
        </p:nvSpPr>
        <p:spPr>
          <a:xfrm>
            <a:off x="5197929" y="4939612"/>
            <a:ext cx="1518557" cy="53884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/>
          </a:p>
        </p:txBody>
      </p:sp>
      <p:sp>
        <p:nvSpPr>
          <p:cNvPr id="5123" name="Google Shape;5123;p7"/>
          <p:cNvSpPr/>
          <p:nvPr/>
        </p:nvSpPr>
        <p:spPr>
          <a:xfrm>
            <a:off x="7415894" y="4916898"/>
            <a:ext cx="1518557" cy="53884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/>
          </a:p>
        </p:txBody>
      </p:sp>
      <p:sp>
        <p:nvSpPr>
          <p:cNvPr id="5124" name="Google Shape;5124;p7"/>
          <p:cNvSpPr txBox="1"/>
          <p:nvPr/>
        </p:nvSpPr>
        <p:spPr>
          <a:xfrm>
            <a:off x="2933701" y="723404"/>
            <a:ext cx="410853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/>
          </a:p>
        </p:txBody>
      </p:sp>
      <p:pic>
        <p:nvPicPr>
          <p:cNvPr id="5125" name="Google Shape;5125;p7" descr="A picture containing text, clos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5894" y="371952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Google Shape;5130;p8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936" y="6955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1" name="Google Shape;5131;p8"/>
          <p:cNvSpPr/>
          <p:nvPr/>
        </p:nvSpPr>
        <p:spPr>
          <a:xfrm>
            <a:off x="-1" y="0"/>
            <a:ext cx="1933575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2" name="Google Shape;5132;p8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3" name="Google Shape;5133;p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p8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5" name="Google Shape;5135;p8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6" name="Google Shape;5136;p8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7" name="Google Shape;5137;p8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8" name="Google Shape;5138;p8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9" name="Google Shape;5139;p8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0" name="Google Shape;5140;p8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1" name="Google Shape;5141;p8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2" name="Google Shape;5142;p8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3" name="Google Shape;5143;p8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4" name="Google Shape;5144;p8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5145" name="Google Shape;5145;p8"/>
          <p:cNvSpPr/>
          <p:nvPr/>
        </p:nvSpPr>
        <p:spPr>
          <a:xfrm>
            <a:off x="1745380" y="892508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6" name="Google Shape;5146;p8"/>
          <p:cNvSpPr/>
          <p:nvPr/>
        </p:nvSpPr>
        <p:spPr>
          <a:xfrm>
            <a:off x="1749451" y="1499324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7" name="Google Shape;5147;p8"/>
          <p:cNvSpPr/>
          <p:nvPr/>
        </p:nvSpPr>
        <p:spPr>
          <a:xfrm>
            <a:off x="1746737" y="2106140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8" name="Google Shape;5148;p8"/>
          <p:cNvSpPr/>
          <p:nvPr/>
        </p:nvSpPr>
        <p:spPr>
          <a:xfrm>
            <a:off x="1744023" y="2712956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9" name="Google Shape;5149;p8"/>
          <p:cNvSpPr/>
          <p:nvPr/>
        </p:nvSpPr>
        <p:spPr>
          <a:xfrm>
            <a:off x="1742666" y="3319772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0" name="Google Shape;5150;p8"/>
          <p:cNvSpPr/>
          <p:nvPr/>
        </p:nvSpPr>
        <p:spPr>
          <a:xfrm>
            <a:off x="1741309" y="3926588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1" name="Google Shape;5151;p8"/>
          <p:cNvSpPr/>
          <p:nvPr/>
        </p:nvSpPr>
        <p:spPr>
          <a:xfrm>
            <a:off x="1748094" y="4533404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2" name="Google Shape;5152;p8"/>
          <p:cNvSpPr/>
          <p:nvPr/>
        </p:nvSpPr>
        <p:spPr>
          <a:xfrm>
            <a:off x="1739952" y="5140220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3" name="Google Shape;5153;p8"/>
          <p:cNvSpPr/>
          <p:nvPr/>
        </p:nvSpPr>
        <p:spPr>
          <a:xfrm>
            <a:off x="1779379" y="5747033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Google Shape;5158;p9"/>
          <p:cNvSpPr/>
          <p:nvPr/>
        </p:nvSpPr>
        <p:spPr>
          <a:xfrm>
            <a:off x="0" y="0"/>
            <a:ext cx="5161547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9" name="Google Shape;5159;p9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0" name="Google Shape;5160;p9"/>
          <p:cNvSpPr/>
          <p:nvPr/>
        </p:nvSpPr>
        <p:spPr>
          <a:xfrm>
            <a:off x="652905" y="1838866"/>
            <a:ext cx="16090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/>
          </a:p>
        </p:txBody>
      </p:sp>
      <p:pic>
        <p:nvPicPr>
          <p:cNvPr id="5161" name="Google Shape;5161;p9" descr="Month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62" name="Google Shape;5162;p9"/>
          <p:cNvSpPr/>
          <p:nvPr/>
        </p:nvSpPr>
        <p:spPr>
          <a:xfrm>
            <a:off x="652905" y="2309274"/>
            <a:ext cx="1618674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  <p:sp>
        <p:nvSpPr>
          <p:cNvPr id="5163" name="Google Shape;5163;p9"/>
          <p:cNvSpPr/>
          <p:nvPr/>
        </p:nvSpPr>
        <p:spPr>
          <a:xfrm>
            <a:off x="652905" y="2780510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/>
          </a:p>
        </p:txBody>
      </p:sp>
      <p:sp>
        <p:nvSpPr>
          <p:cNvPr id="5164" name="Google Shape;5164;p9"/>
          <p:cNvSpPr/>
          <p:nvPr/>
        </p:nvSpPr>
        <p:spPr>
          <a:xfrm>
            <a:off x="643262" y="3251747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/>
          </a:p>
        </p:txBody>
      </p:sp>
      <p:pic>
        <p:nvPicPr>
          <p:cNvPr id="5165" name="Google Shape;5165;p9" descr="Employee bad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6" name="Google Shape;5166;p9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7" name="Google Shape;5167;p9" descr="Me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68" name="Google Shape;5168;p9"/>
          <p:cNvSpPr/>
          <p:nvPr/>
        </p:nvSpPr>
        <p:spPr>
          <a:xfrm>
            <a:off x="652905" y="3740604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  <p:pic>
        <p:nvPicPr>
          <p:cNvPr id="5169" name="Google Shape;5169;p9" descr="Loc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Google Shape;5170;p9"/>
          <p:cNvSpPr/>
          <p:nvPr/>
        </p:nvSpPr>
        <p:spPr>
          <a:xfrm>
            <a:off x="4104349" y="1838035"/>
            <a:ext cx="836620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1" name="Google Shape;5171;p9"/>
          <p:cNvSpPr/>
          <p:nvPr/>
        </p:nvSpPr>
        <p:spPr>
          <a:xfrm>
            <a:off x="2616442" y="1835670"/>
            <a:ext cx="836621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2" name="Google Shape;5172;p9"/>
          <p:cNvSpPr/>
          <p:nvPr/>
        </p:nvSpPr>
        <p:spPr>
          <a:xfrm>
            <a:off x="3573379" y="1835670"/>
            <a:ext cx="433137" cy="324067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/>
          </a:p>
        </p:txBody>
      </p:sp>
      <p:sp>
        <p:nvSpPr>
          <p:cNvPr id="5173" name="Google Shape;5173;p9"/>
          <p:cNvSpPr/>
          <p:nvPr/>
        </p:nvSpPr>
        <p:spPr>
          <a:xfrm>
            <a:off x="2632504" y="228519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4" name="Google Shape;5174;p9"/>
          <p:cNvSpPr/>
          <p:nvPr/>
        </p:nvSpPr>
        <p:spPr>
          <a:xfrm>
            <a:off x="2621262" y="2775970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5" name="Google Shape;5175;p9"/>
          <p:cNvSpPr/>
          <p:nvPr/>
        </p:nvSpPr>
        <p:spPr>
          <a:xfrm>
            <a:off x="2621262" y="3257764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6" name="Google Shape;5176;p9"/>
          <p:cNvSpPr/>
          <p:nvPr/>
        </p:nvSpPr>
        <p:spPr>
          <a:xfrm>
            <a:off x="2616442" y="3728716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7" name="Google Shape;5177;p9"/>
          <p:cNvSpPr/>
          <p:nvPr/>
        </p:nvSpPr>
        <p:spPr>
          <a:xfrm>
            <a:off x="652905" y="4752465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sp>
        <p:nvSpPr>
          <p:cNvPr id="5178" name="Google Shape;5178;p9"/>
          <p:cNvSpPr/>
          <p:nvPr/>
        </p:nvSpPr>
        <p:spPr>
          <a:xfrm>
            <a:off x="3752232" y="4785772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sp>
        <p:nvSpPr>
          <p:cNvPr id="5179" name="Google Shape;5179;p9"/>
          <p:cNvSpPr/>
          <p:nvPr/>
        </p:nvSpPr>
        <p:spPr>
          <a:xfrm>
            <a:off x="2202569" y="4769118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5180" name="Google Shape;5180;p9"/>
          <p:cNvSpPr/>
          <p:nvPr/>
        </p:nvSpPr>
        <p:spPr>
          <a:xfrm>
            <a:off x="60155" y="6440401"/>
            <a:ext cx="50566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/>
          </a:p>
        </p:txBody>
      </p:sp>
      <p:pic>
        <p:nvPicPr>
          <p:cNvPr id="5181" name="Google Shape;5181;p9" descr="Stream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2" name="Google Shape;5182;p9" descr="Lightbulb and gea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3" name="Google Shape;5183;p9" descr="Raised han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Google Shape;5184;p9" descr="Seeds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185" name="Google Shape;5185;p9"/>
          <p:cNvSpPr/>
          <p:nvPr/>
        </p:nvSpPr>
        <p:spPr>
          <a:xfrm>
            <a:off x="5306715" y="5627"/>
            <a:ext cx="5822496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6" name="Google Shape;5186;p9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6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5187" name="Google Shape;5187;p9"/>
          <p:cNvSpPr/>
          <p:nvPr/>
        </p:nvSpPr>
        <p:spPr>
          <a:xfrm>
            <a:off x="631252" y="4243726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/>
          </a:p>
        </p:txBody>
      </p:sp>
      <p:sp>
        <p:nvSpPr>
          <p:cNvPr id="5188" name="Google Shape;5188;p9"/>
          <p:cNvSpPr/>
          <p:nvPr/>
        </p:nvSpPr>
        <p:spPr>
          <a:xfrm>
            <a:off x="2594789" y="423183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9" name="Google Shape;5189;p9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90" name="Google Shape;5190;p9"/>
          <p:cNvGraphicFramePr/>
          <p:nvPr/>
        </p:nvGraphicFramePr>
        <p:xfrm>
          <a:off x="5326475" y="17003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{FC9B3DDA-4B50-49E5-B862-6E60795D8971}</a:tableStyleId>
              </a:tblPr>
              <a:tblGrid>
                <a:gridCol w="19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Education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Role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Period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91" name="Google Shape;5191;p9"/>
          <p:cNvSpPr/>
          <p:nvPr/>
        </p:nvSpPr>
        <p:spPr>
          <a:xfrm>
            <a:off x="5338508" y="6444012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/>
          </a:p>
        </p:txBody>
      </p:sp>
      <p:sp>
        <p:nvSpPr>
          <p:cNvPr id="5192" name="Google Shape;5192;p9"/>
          <p:cNvSpPr/>
          <p:nvPr/>
        </p:nvSpPr>
        <p:spPr>
          <a:xfrm>
            <a:off x="5337013" y="6065716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10"/>
          <p:cNvSpPr/>
          <p:nvPr/>
        </p:nvSpPr>
        <p:spPr>
          <a:xfrm>
            <a:off x="0" y="0"/>
            <a:ext cx="5161547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8" name="Google Shape;5198;p10"/>
          <p:cNvSpPr/>
          <p:nvPr/>
        </p:nvSpPr>
        <p:spPr>
          <a:xfrm>
            <a:off x="5306715" y="5627"/>
            <a:ext cx="5822496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9" name="Google Shape;5199;p10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0" name="Google Shape;5200;p10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6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5201" name="Google Shape;5201;p10"/>
          <p:cNvSpPr/>
          <p:nvPr/>
        </p:nvSpPr>
        <p:spPr>
          <a:xfrm>
            <a:off x="652905" y="1838866"/>
            <a:ext cx="16090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/>
          </a:p>
        </p:txBody>
      </p:sp>
      <p:sp>
        <p:nvSpPr>
          <p:cNvPr id="5202" name="Google Shape;5202;p10"/>
          <p:cNvSpPr/>
          <p:nvPr/>
        </p:nvSpPr>
        <p:spPr>
          <a:xfrm>
            <a:off x="652905" y="2309274"/>
            <a:ext cx="1618674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  <p:sp>
        <p:nvSpPr>
          <p:cNvPr id="5203" name="Google Shape;5203;p10"/>
          <p:cNvSpPr/>
          <p:nvPr/>
        </p:nvSpPr>
        <p:spPr>
          <a:xfrm>
            <a:off x="652905" y="2780510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/>
          </a:p>
        </p:txBody>
      </p:sp>
      <p:sp>
        <p:nvSpPr>
          <p:cNvPr id="5204" name="Google Shape;5204;p10"/>
          <p:cNvSpPr/>
          <p:nvPr/>
        </p:nvSpPr>
        <p:spPr>
          <a:xfrm>
            <a:off x="643262" y="3251747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/>
          </a:p>
        </p:txBody>
      </p:sp>
      <p:sp>
        <p:nvSpPr>
          <p:cNvPr id="5205" name="Google Shape;5205;p10"/>
          <p:cNvSpPr/>
          <p:nvPr/>
        </p:nvSpPr>
        <p:spPr>
          <a:xfrm>
            <a:off x="652905" y="3740604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  <p:sp>
        <p:nvSpPr>
          <p:cNvPr id="5206" name="Google Shape;5206;p10"/>
          <p:cNvSpPr/>
          <p:nvPr/>
        </p:nvSpPr>
        <p:spPr>
          <a:xfrm>
            <a:off x="4104349" y="1838035"/>
            <a:ext cx="836620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7" name="Google Shape;5207;p10"/>
          <p:cNvSpPr/>
          <p:nvPr/>
        </p:nvSpPr>
        <p:spPr>
          <a:xfrm>
            <a:off x="2616442" y="1835670"/>
            <a:ext cx="836621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8" name="Google Shape;5208;p10"/>
          <p:cNvSpPr/>
          <p:nvPr/>
        </p:nvSpPr>
        <p:spPr>
          <a:xfrm>
            <a:off x="3573379" y="1835670"/>
            <a:ext cx="433137" cy="324067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/>
          </a:p>
        </p:txBody>
      </p:sp>
      <p:sp>
        <p:nvSpPr>
          <p:cNvPr id="5209" name="Google Shape;5209;p10"/>
          <p:cNvSpPr/>
          <p:nvPr/>
        </p:nvSpPr>
        <p:spPr>
          <a:xfrm>
            <a:off x="2632504" y="228519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Google Shape;5210;p10"/>
          <p:cNvSpPr/>
          <p:nvPr/>
        </p:nvSpPr>
        <p:spPr>
          <a:xfrm>
            <a:off x="2621262" y="2775970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Google Shape;5211;p10"/>
          <p:cNvSpPr/>
          <p:nvPr/>
        </p:nvSpPr>
        <p:spPr>
          <a:xfrm>
            <a:off x="2621262" y="3257764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Google Shape;5212;p10"/>
          <p:cNvSpPr/>
          <p:nvPr/>
        </p:nvSpPr>
        <p:spPr>
          <a:xfrm>
            <a:off x="2616442" y="3728716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Google Shape;5213;p10"/>
          <p:cNvSpPr/>
          <p:nvPr/>
        </p:nvSpPr>
        <p:spPr>
          <a:xfrm>
            <a:off x="652905" y="4752465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sp>
        <p:nvSpPr>
          <p:cNvPr id="5214" name="Google Shape;5214;p10"/>
          <p:cNvSpPr/>
          <p:nvPr/>
        </p:nvSpPr>
        <p:spPr>
          <a:xfrm>
            <a:off x="3752232" y="4785772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sp>
        <p:nvSpPr>
          <p:cNvPr id="5215" name="Google Shape;5215;p10"/>
          <p:cNvSpPr/>
          <p:nvPr/>
        </p:nvSpPr>
        <p:spPr>
          <a:xfrm>
            <a:off x="2202569" y="4769118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5216" name="Google Shape;5216;p10"/>
          <p:cNvSpPr/>
          <p:nvPr/>
        </p:nvSpPr>
        <p:spPr>
          <a:xfrm>
            <a:off x="60155" y="6440401"/>
            <a:ext cx="50566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/>
          </a:p>
        </p:txBody>
      </p:sp>
      <p:pic>
        <p:nvPicPr>
          <p:cNvPr id="5217" name="Google Shape;5217;p10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8" name="Google Shape;5218;p10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Google Shape;5219;p10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0" name="Google Shape;5220;p10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221" name="Google Shape;5221;p10"/>
          <p:cNvSpPr/>
          <p:nvPr/>
        </p:nvSpPr>
        <p:spPr>
          <a:xfrm>
            <a:off x="631252" y="4243726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/>
          </a:p>
        </p:txBody>
      </p:sp>
      <p:sp>
        <p:nvSpPr>
          <p:cNvPr id="5222" name="Google Shape;5222;p10"/>
          <p:cNvSpPr/>
          <p:nvPr/>
        </p:nvSpPr>
        <p:spPr>
          <a:xfrm>
            <a:off x="2594789" y="423183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3" name="Google Shape;5223;p10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4" name="Google Shape;5224;p10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10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10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7" name="Google Shape;5227;p10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8" name="Google Shape;5228;p10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5229" name="Google Shape;5229;p10"/>
          <p:cNvSpPr/>
          <p:nvPr/>
        </p:nvSpPr>
        <p:spPr>
          <a:xfrm>
            <a:off x="5338508" y="6444012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/>
          </a:p>
        </p:txBody>
      </p:sp>
      <p:sp>
        <p:nvSpPr>
          <p:cNvPr id="5230" name="Google Shape;5230;p10"/>
          <p:cNvSpPr/>
          <p:nvPr/>
        </p:nvSpPr>
        <p:spPr>
          <a:xfrm>
            <a:off x="5337013" y="6065716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11"/>
          <p:cNvSpPr/>
          <p:nvPr/>
        </p:nvSpPr>
        <p:spPr>
          <a:xfrm>
            <a:off x="3636717" y="1189258"/>
            <a:ext cx="721894" cy="7038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6" name="Google Shape;5236;p11"/>
          <p:cNvGrpSpPr/>
          <p:nvPr/>
        </p:nvGrpSpPr>
        <p:grpSpPr>
          <a:xfrm>
            <a:off x="5374106" y="1198523"/>
            <a:ext cx="569494" cy="535684"/>
            <a:chOff x="5374106" y="1198523"/>
            <a:chExt cx="721894" cy="703848"/>
          </a:xfrm>
        </p:grpSpPr>
        <p:sp>
          <p:nvSpPr>
            <p:cNvPr id="5237" name="Google Shape;5237;p11"/>
            <p:cNvSpPr/>
            <p:nvPr/>
          </p:nvSpPr>
          <p:spPr>
            <a:xfrm>
              <a:off x="5374106" y="1198523"/>
              <a:ext cx="721894" cy="7038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38" name="Google Shape;5238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9" name="Google Shape;52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0" name="Google Shape;5240;p11"/>
          <p:cNvSpPr/>
          <p:nvPr/>
        </p:nvSpPr>
        <p:spPr>
          <a:xfrm>
            <a:off x="3780022" y="2287588"/>
            <a:ext cx="721894" cy="7038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1" name="Google Shape;5241;p11"/>
          <p:cNvSpPr/>
          <p:nvPr/>
        </p:nvSpPr>
        <p:spPr>
          <a:xfrm>
            <a:off x="5322574" y="2471767"/>
            <a:ext cx="569494" cy="5356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2" name="Google Shape;5242;p11"/>
          <p:cNvSpPr/>
          <p:nvPr/>
        </p:nvSpPr>
        <p:spPr>
          <a:xfrm>
            <a:off x="3734661" y="3201739"/>
            <a:ext cx="721894" cy="7038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3" name="Google Shape;5243;p11"/>
          <p:cNvSpPr/>
          <p:nvPr/>
        </p:nvSpPr>
        <p:spPr>
          <a:xfrm>
            <a:off x="5277213" y="3385918"/>
            <a:ext cx="569494" cy="5356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4" name="Google Shape;524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5" name="Google Shape;524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6" name="Google Shape;524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7" name="Google Shape;524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8" name="Google Shape;5248;p11"/>
          <p:cNvSpPr/>
          <p:nvPr/>
        </p:nvSpPr>
        <p:spPr>
          <a:xfrm>
            <a:off x="4358610" y="5327115"/>
            <a:ext cx="1737389" cy="44350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/>
          </a:p>
        </p:txBody>
      </p:sp>
      <p:grpSp>
        <p:nvGrpSpPr>
          <p:cNvPr id="5249" name="Google Shape;5249;p11"/>
          <p:cNvGrpSpPr/>
          <p:nvPr/>
        </p:nvGrpSpPr>
        <p:grpSpPr>
          <a:xfrm>
            <a:off x="10096278" y="2777339"/>
            <a:ext cx="1263009" cy="1303321"/>
            <a:chOff x="9481418" y="682548"/>
            <a:chExt cx="1263008" cy="1303321"/>
          </a:xfrm>
        </p:grpSpPr>
        <p:sp>
          <p:nvSpPr>
            <p:cNvPr id="5250" name="Google Shape;5250;p11"/>
            <p:cNvSpPr/>
            <p:nvPr/>
          </p:nvSpPr>
          <p:spPr>
            <a:xfrm>
              <a:off x="9481418" y="682548"/>
              <a:ext cx="1263008" cy="1303321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51" name="Google Shape;5251;p11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2" name="Google Shape;5252;p11"/>
          <p:cNvGrpSpPr/>
          <p:nvPr/>
        </p:nvGrpSpPr>
        <p:grpSpPr>
          <a:xfrm>
            <a:off x="7740869" y="1198523"/>
            <a:ext cx="721894" cy="703848"/>
            <a:chOff x="7740869" y="1198523"/>
            <a:chExt cx="721894" cy="703848"/>
          </a:xfrm>
        </p:grpSpPr>
        <p:sp>
          <p:nvSpPr>
            <p:cNvPr id="5253" name="Google Shape;5253;p11"/>
            <p:cNvSpPr/>
            <p:nvPr/>
          </p:nvSpPr>
          <p:spPr>
            <a:xfrm>
              <a:off x="7740869" y="1198523"/>
              <a:ext cx="721894" cy="7038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54" name="Google Shape;5254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5" name="Google Shape;5255;p11"/>
          <p:cNvGrpSpPr/>
          <p:nvPr/>
        </p:nvGrpSpPr>
        <p:grpSpPr>
          <a:xfrm>
            <a:off x="7523339" y="2543547"/>
            <a:ext cx="941667" cy="965752"/>
            <a:chOff x="7523339" y="2543547"/>
            <a:chExt cx="941667" cy="965752"/>
          </a:xfrm>
        </p:grpSpPr>
        <p:sp>
          <p:nvSpPr>
            <p:cNvPr id="5256" name="Google Shape;5256;p11"/>
            <p:cNvSpPr/>
            <p:nvPr/>
          </p:nvSpPr>
          <p:spPr>
            <a:xfrm>
              <a:off x="7523339" y="2543547"/>
              <a:ext cx="941667" cy="96575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57" name="Google Shape;5257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94586e95b_2_226"/>
          <p:cNvSpPr/>
          <p:nvPr/>
        </p:nvSpPr>
        <p:spPr>
          <a:xfrm>
            <a:off x="2282825" y="371949"/>
            <a:ext cx="7233300" cy="6419400"/>
          </a:xfrm>
          <a:prstGeom prst="roundRect">
            <a:avLst>
              <a:gd name="adj" fmla="val 16667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f94586e95b_2_226"/>
          <p:cNvSpPr/>
          <p:nvPr/>
        </p:nvSpPr>
        <p:spPr>
          <a:xfrm>
            <a:off x="2792188" y="2315936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gf94586e95b_2_226"/>
          <p:cNvSpPr/>
          <p:nvPr/>
        </p:nvSpPr>
        <p:spPr>
          <a:xfrm>
            <a:off x="6449784" y="2315936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f94586e95b_2_226"/>
          <p:cNvSpPr/>
          <p:nvPr/>
        </p:nvSpPr>
        <p:spPr>
          <a:xfrm>
            <a:off x="2792188" y="3159578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f94586e95b_2_226"/>
          <p:cNvSpPr/>
          <p:nvPr/>
        </p:nvSpPr>
        <p:spPr>
          <a:xfrm>
            <a:off x="6449784" y="3159578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f94586e95b_2_226"/>
          <p:cNvSpPr/>
          <p:nvPr/>
        </p:nvSpPr>
        <p:spPr>
          <a:xfrm>
            <a:off x="2792188" y="4120243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f94586e95b_2_226"/>
          <p:cNvSpPr/>
          <p:nvPr/>
        </p:nvSpPr>
        <p:spPr>
          <a:xfrm>
            <a:off x="6449784" y="4120243"/>
            <a:ext cx="2661557" cy="53884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f94586e95b_2_226" descr="Employee bad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33" y="231593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f94586e95b_2_226" descr="Speaker Pho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6893" y="414017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f94586e95b_2_226" descr="Family with bo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2833" y="311959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f94586e95b_2_226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3604" y="234886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f94586e95b_2_226" descr="Glob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0168" y="315957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f94586e95b_2_226" descr="Lapto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3" y="4147016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f94586e95b_2_226"/>
          <p:cNvSpPr/>
          <p:nvPr/>
        </p:nvSpPr>
        <p:spPr>
          <a:xfrm>
            <a:off x="2933701" y="4906736"/>
            <a:ext cx="1518557" cy="53884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f94586e95b_2_226"/>
          <p:cNvSpPr/>
          <p:nvPr/>
        </p:nvSpPr>
        <p:spPr>
          <a:xfrm>
            <a:off x="5197929" y="4939612"/>
            <a:ext cx="1518557" cy="53884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f94586e95b_2_226"/>
          <p:cNvSpPr/>
          <p:nvPr/>
        </p:nvSpPr>
        <p:spPr>
          <a:xfrm>
            <a:off x="7415894" y="4916898"/>
            <a:ext cx="1518557" cy="538843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f94586e95b_2_226"/>
          <p:cNvSpPr txBox="1"/>
          <p:nvPr/>
        </p:nvSpPr>
        <p:spPr>
          <a:xfrm>
            <a:off x="2933701" y="723404"/>
            <a:ext cx="410853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gf94586e95b_2_226" descr="A picture containing text, clos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5894" y="371952"/>
            <a:ext cx="1138715" cy="110546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f94586e95b_2_226"/>
          <p:cNvSpPr txBox="1"/>
          <p:nvPr/>
        </p:nvSpPr>
        <p:spPr>
          <a:xfrm>
            <a:off x="7415900" y="3287413"/>
            <a:ext cx="97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12"/>
          <p:cNvSpPr/>
          <p:nvPr/>
        </p:nvSpPr>
        <p:spPr>
          <a:xfrm>
            <a:off x="0" y="0"/>
            <a:ext cx="12192000" cy="740979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- - Stock Management System v1.0 - - -</a:t>
            </a:r>
            <a:endParaRPr/>
          </a:p>
        </p:txBody>
      </p:sp>
      <p:pic>
        <p:nvPicPr>
          <p:cNvPr id="5263" name="Google Shape;5263;p12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264" name="Google Shape;5264;p12"/>
          <p:cNvSpPr/>
          <p:nvPr/>
        </p:nvSpPr>
        <p:spPr>
          <a:xfrm>
            <a:off x="7964082" y="849758"/>
            <a:ext cx="2459420" cy="36576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/>
          </a:p>
        </p:txBody>
      </p:sp>
      <p:sp>
        <p:nvSpPr>
          <p:cNvPr id="5265" name="Google Shape;5265;p12"/>
          <p:cNvSpPr/>
          <p:nvPr/>
        </p:nvSpPr>
        <p:spPr>
          <a:xfrm>
            <a:off x="91439" y="849758"/>
            <a:ext cx="2468881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/>
          </a:p>
        </p:txBody>
      </p:sp>
      <p:pic>
        <p:nvPicPr>
          <p:cNvPr id="5266" name="Google Shape;5266;p12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267" name="Google Shape;5267;p12"/>
          <p:cNvSpPr/>
          <p:nvPr/>
        </p:nvSpPr>
        <p:spPr>
          <a:xfrm>
            <a:off x="3627119" y="849758"/>
            <a:ext cx="2468881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/>
          </a:p>
        </p:txBody>
      </p:sp>
      <p:sp>
        <p:nvSpPr>
          <p:cNvPr id="5268" name="Google Shape;5268;p12"/>
          <p:cNvSpPr/>
          <p:nvPr/>
        </p:nvSpPr>
        <p:spPr>
          <a:xfrm>
            <a:off x="10540941" y="853443"/>
            <a:ext cx="1434663" cy="361817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/>
          </a:p>
        </p:txBody>
      </p:sp>
      <p:pic>
        <p:nvPicPr>
          <p:cNvPr id="5269" name="Google Shape;5269;p12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0" name="Google Shape;5270;p12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271" name="Google Shape;5271;p12"/>
          <p:cNvSpPr/>
          <p:nvPr/>
        </p:nvSpPr>
        <p:spPr>
          <a:xfrm>
            <a:off x="91437" y="1659665"/>
            <a:ext cx="2157939" cy="109728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Purchase</a:t>
            </a:r>
            <a:endParaRPr/>
          </a:p>
        </p:txBody>
      </p:sp>
      <p:sp>
        <p:nvSpPr>
          <p:cNvPr id="5272" name="Google Shape;5272;p12"/>
          <p:cNvSpPr/>
          <p:nvPr/>
        </p:nvSpPr>
        <p:spPr>
          <a:xfrm>
            <a:off x="2429321" y="1653470"/>
            <a:ext cx="2218253" cy="10972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/>
          </a:p>
        </p:txBody>
      </p:sp>
      <p:sp>
        <p:nvSpPr>
          <p:cNvPr id="5273" name="Google Shape;5273;p12"/>
          <p:cNvSpPr/>
          <p:nvPr/>
        </p:nvSpPr>
        <p:spPr>
          <a:xfrm>
            <a:off x="4827519" y="1632761"/>
            <a:ext cx="2282852" cy="109728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Profit</a:t>
            </a:r>
            <a:endParaRPr/>
          </a:p>
        </p:txBody>
      </p:sp>
      <p:sp>
        <p:nvSpPr>
          <p:cNvPr id="5274" name="Google Shape;5274;p12"/>
          <p:cNvSpPr/>
          <p:nvPr/>
        </p:nvSpPr>
        <p:spPr>
          <a:xfrm>
            <a:off x="7354914" y="1653470"/>
            <a:ext cx="2282852" cy="109728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Inventory QTY</a:t>
            </a:r>
            <a:endParaRPr/>
          </a:p>
        </p:txBody>
      </p:sp>
      <p:sp>
        <p:nvSpPr>
          <p:cNvPr id="5275" name="Google Shape;5275;p12"/>
          <p:cNvSpPr/>
          <p:nvPr/>
        </p:nvSpPr>
        <p:spPr>
          <a:xfrm>
            <a:off x="9817710" y="1659664"/>
            <a:ext cx="2180676" cy="109728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Inventory amount</a:t>
            </a:r>
            <a:endParaRPr/>
          </a:p>
        </p:txBody>
      </p:sp>
      <p:pic>
        <p:nvPicPr>
          <p:cNvPr id="5276" name="Google Shape;5276;p12" descr="Shopping ba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91852" y="180868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7" name="Google Shape;5277;p12" descr="Shopping car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276" y="187870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8" name="Google Shape;5278;p12" descr="Mathematic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18027" y="184874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9" name="Google Shape;5279;p12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58187" y="186679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0" name="Google Shape;5280;p12" descr="Dolla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04280" y="192442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1" name="Google Shape;5281;p12"/>
          <p:cNvSpPr/>
          <p:nvPr/>
        </p:nvSpPr>
        <p:spPr>
          <a:xfrm>
            <a:off x="91437" y="3058510"/>
            <a:ext cx="2856715" cy="37994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2" name="Google Shape;5282;p12"/>
          <p:cNvSpPr/>
          <p:nvPr/>
        </p:nvSpPr>
        <p:spPr>
          <a:xfrm>
            <a:off x="3095864" y="3071822"/>
            <a:ext cx="8902522" cy="37994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Google Shape;5283;p12"/>
          <p:cNvSpPr/>
          <p:nvPr/>
        </p:nvSpPr>
        <p:spPr>
          <a:xfrm>
            <a:off x="91437" y="3058511"/>
            <a:ext cx="2856715" cy="37049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/>
          </a:p>
        </p:txBody>
      </p:sp>
      <p:sp>
        <p:nvSpPr>
          <p:cNvPr id="5284" name="Google Shape;5284;p12"/>
          <p:cNvSpPr/>
          <p:nvPr/>
        </p:nvSpPr>
        <p:spPr>
          <a:xfrm>
            <a:off x="181234" y="3493223"/>
            <a:ext cx="2703857" cy="3704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/>
          </a:p>
        </p:txBody>
      </p:sp>
      <p:pic>
        <p:nvPicPr>
          <p:cNvPr id="5285" name="Google Shape;5285;p12" descr="Research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6" name="Google Shape;5286;p12"/>
          <p:cNvSpPr/>
          <p:nvPr/>
        </p:nvSpPr>
        <p:spPr>
          <a:xfrm>
            <a:off x="181233" y="3925917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/>
          </a:p>
        </p:txBody>
      </p:sp>
      <p:pic>
        <p:nvPicPr>
          <p:cNvPr id="5287" name="Google Shape;5287;p12" descr="Repea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288" name="Google Shape;5288;p12"/>
          <p:cNvSpPr/>
          <p:nvPr/>
        </p:nvSpPr>
        <p:spPr>
          <a:xfrm>
            <a:off x="1549680" y="3921825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/>
          </a:p>
        </p:txBody>
      </p:sp>
      <p:pic>
        <p:nvPicPr>
          <p:cNvPr id="5289" name="Google Shape;5289;p12" descr="Directio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0" name="Google Shape;5290;p12" descr="Rocket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789880" y="-8671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1" name="Google Shape;5291;p12"/>
          <p:cNvSpPr/>
          <p:nvPr/>
        </p:nvSpPr>
        <p:spPr>
          <a:xfrm>
            <a:off x="3100198" y="3082795"/>
            <a:ext cx="3532410" cy="385564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/>
          </a:p>
        </p:txBody>
      </p:sp>
      <p:sp>
        <p:nvSpPr>
          <p:cNvPr id="5292" name="Google Shape;5292;p12"/>
          <p:cNvSpPr/>
          <p:nvPr/>
        </p:nvSpPr>
        <p:spPr>
          <a:xfrm>
            <a:off x="3178327" y="3568940"/>
            <a:ext cx="2249424" cy="3855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/>
          </a:p>
        </p:txBody>
      </p:sp>
      <p:sp>
        <p:nvSpPr>
          <p:cNvPr id="5293" name="Google Shape;5293;p12"/>
          <p:cNvSpPr/>
          <p:nvPr/>
        </p:nvSpPr>
        <p:spPr>
          <a:xfrm>
            <a:off x="7220386" y="3582494"/>
            <a:ext cx="2245009" cy="3528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/>
          </a:p>
        </p:txBody>
      </p:sp>
      <p:sp>
        <p:nvSpPr>
          <p:cNvPr id="5294" name="Google Shape;5294;p12"/>
          <p:cNvSpPr/>
          <p:nvPr/>
        </p:nvSpPr>
        <p:spPr>
          <a:xfrm>
            <a:off x="9501354" y="3580918"/>
            <a:ext cx="2379042" cy="3517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/>
          </a:p>
        </p:txBody>
      </p:sp>
      <p:sp>
        <p:nvSpPr>
          <p:cNvPr id="5295" name="Google Shape;5295;p12"/>
          <p:cNvSpPr/>
          <p:nvPr/>
        </p:nvSpPr>
        <p:spPr>
          <a:xfrm>
            <a:off x="5473447" y="3579753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  <p:pic>
        <p:nvPicPr>
          <p:cNvPr id="5296" name="Google Shape;5296;p12" descr="Checklist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7" name="Google Shape;5297;p12" descr="Gold bars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59530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8" name="Google Shape;5298;p12" descr="Alarm clock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9" name="Google Shape;5299;p12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300" name="Google Shape;5300;p12"/>
          <p:cNvSpPr/>
          <p:nvPr/>
        </p:nvSpPr>
        <p:spPr>
          <a:xfrm>
            <a:off x="3172358" y="4006595"/>
            <a:ext cx="2249424" cy="3855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Transaction Type:</a:t>
            </a:r>
            <a:endParaRPr/>
          </a:p>
        </p:txBody>
      </p:sp>
      <p:sp>
        <p:nvSpPr>
          <p:cNvPr id="5301" name="Google Shape;5301;p12"/>
          <p:cNvSpPr/>
          <p:nvPr/>
        </p:nvSpPr>
        <p:spPr>
          <a:xfrm>
            <a:off x="5469461" y="4020722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  <p:sp>
        <p:nvSpPr>
          <p:cNvPr id="5302" name="Google Shape;5302;p12"/>
          <p:cNvSpPr/>
          <p:nvPr/>
        </p:nvSpPr>
        <p:spPr>
          <a:xfrm>
            <a:off x="9501353" y="4030491"/>
            <a:ext cx="1010595" cy="351722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sp>
        <p:nvSpPr>
          <p:cNvPr id="5303" name="Google Shape;5303;p12"/>
          <p:cNvSpPr/>
          <p:nvPr/>
        </p:nvSpPr>
        <p:spPr>
          <a:xfrm>
            <a:off x="10548138" y="4026399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sp>
        <p:nvSpPr>
          <p:cNvPr id="5304" name="Google Shape;5304;p12"/>
          <p:cNvSpPr/>
          <p:nvPr/>
        </p:nvSpPr>
        <p:spPr>
          <a:xfrm>
            <a:off x="7197159" y="4032637"/>
            <a:ext cx="2245009" cy="3528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/>
          </a:p>
        </p:txBody>
      </p:sp>
      <p:pic>
        <p:nvPicPr>
          <p:cNvPr id="5305" name="Google Shape;5305;p12" descr="Pine decoration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6" name="Google Shape;5306;p12" descr="Eggs in basket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Google Shape;5307;p12" descr="Chick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8" name="Google Shape;5308;p12" descr="Zoom in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9" name="Google Shape;5309;p12"/>
          <p:cNvSpPr/>
          <p:nvPr/>
        </p:nvSpPr>
        <p:spPr>
          <a:xfrm>
            <a:off x="3089870" y="4534200"/>
            <a:ext cx="8902522" cy="232269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0" name="Google Shape;5310;p12"/>
          <p:cNvCxnSpPr/>
          <p:nvPr/>
        </p:nvCxnSpPr>
        <p:spPr>
          <a:xfrm>
            <a:off x="3089870" y="4534200"/>
            <a:ext cx="8906256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11" name="Google Shape;5311;p12"/>
          <p:cNvSpPr/>
          <p:nvPr/>
        </p:nvSpPr>
        <p:spPr>
          <a:xfrm>
            <a:off x="3158367" y="4618039"/>
            <a:ext cx="2249424" cy="3855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/>
          </a:p>
        </p:txBody>
      </p:sp>
      <p:sp>
        <p:nvSpPr>
          <p:cNvPr id="5312" name="Google Shape;5312;p12"/>
          <p:cNvSpPr/>
          <p:nvPr/>
        </p:nvSpPr>
        <p:spPr>
          <a:xfrm>
            <a:off x="5441915" y="4616556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5313" name="Google Shape;5313;p12"/>
          <p:cNvSpPr/>
          <p:nvPr/>
        </p:nvSpPr>
        <p:spPr>
          <a:xfrm>
            <a:off x="7167992" y="4625581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/>
          </a:p>
        </p:txBody>
      </p:sp>
      <p:sp>
        <p:nvSpPr>
          <p:cNvPr id="5314" name="Google Shape;5314;p12"/>
          <p:cNvSpPr/>
          <p:nvPr/>
        </p:nvSpPr>
        <p:spPr>
          <a:xfrm>
            <a:off x="8908981" y="4634810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/>
          </a:p>
        </p:txBody>
      </p:sp>
      <p:sp>
        <p:nvSpPr>
          <p:cNvPr id="5315" name="Google Shape;5315;p12"/>
          <p:cNvSpPr/>
          <p:nvPr/>
        </p:nvSpPr>
        <p:spPr>
          <a:xfrm>
            <a:off x="10643346" y="4642188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/>
          </a:p>
        </p:txBody>
      </p:sp>
      <p:pic>
        <p:nvPicPr>
          <p:cNvPr id="5316" name="Google Shape;5316;p12" descr="Directio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13"/>
          <p:cNvSpPr/>
          <p:nvPr/>
        </p:nvSpPr>
        <p:spPr>
          <a:xfrm>
            <a:off x="0" y="0"/>
            <a:ext cx="12192000" cy="740979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- - Product Manager (Add or Update Products) - - -</a:t>
            </a:r>
            <a:endParaRPr/>
          </a:p>
        </p:txBody>
      </p:sp>
      <p:pic>
        <p:nvPicPr>
          <p:cNvPr id="5322" name="Google Shape;5322;p13" descr="Rock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680" y="-8671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3" name="Google Shape;5323;p13"/>
          <p:cNvSpPr/>
          <p:nvPr/>
        </p:nvSpPr>
        <p:spPr>
          <a:xfrm>
            <a:off x="275805" y="898405"/>
            <a:ext cx="3217215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Name:</a:t>
            </a:r>
            <a:endParaRPr/>
          </a:p>
        </p:txBody>
      </p:sp>
      <p:sp>
        <p:nvSpPr>
          <p:cNvPr id="5324" name="Google Shape;5324;p13"/>
          <p:cNvSpPr/>
          <p:nvPr/>
        </p:nvSpPr>
        <p:spPr>
          <a:xfrm>
            <a:off x="3577339" y="888459"/>
            <a:ext cx="2313130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Price:</a:t>
            </a:r>
            <a:endParaRPr/>
          </a:p>
        </p:txBody>
      </p:sp>
      <p:sp>
        <p:nvSpPr>
          <p:cNvPr id="5325" name="Google Shape;5325;p13"/>
          <p:cNvSpPr/>
          <p:nvPr/>
        </p:nvSpPr>
        <p:spPr>
          <a:xfrm>
            <a:off x="5974786" y="888459"/>
            <a:ext cx="1964725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 Price:</a:t>
            </a:r>
            <a:endParaRPr/>
          </a:p>
        </p:txBody>
      </p:sp>
      <p:sp>
        <p:nvSpPr>
          <p:cNvPr id="5326" name="Google Shape;5326;p13"/>
          <p:cNvSpPr/>
          <p:nvPr/>
        </p:nvSpPr>
        <p:spPr>
          <a:xfrm>
            <a:off x="8262059" y="902497"/>
            <a:ext cx="1010595" cy="351722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sp>
        <p:nvSpPr>
          <p:cNvPr id="5327" name="Google Shape;5327;p13"/>
          <p:cNvSpPr/>
          <p:nvPr/>
        </p:nvSpPr>
        <p:spPr>
          <a:xfrm>
            <a:off x="9356972" y="898405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pic>
        <p:nvPicPr>
          <p:cNvPr id="5328" name="Google Shape;5328;p13" descr="Chi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972" y="84975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9" name="Google Shape;5329;p13" descr="Zoom 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5869" y="878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0" name="Google Shape;5330;p13"/>
          <p:cNvSpPr/>
          <p:nvPr/>
        </p:nvSpPr>
        <p:spPr>
          <a:xfrm>
            <a:off x="10768303" y="908555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/>
          </a:p>
        </p:txBody>
      </p:sp>
      <p:pic>
        <p:nvPicPr>
          <p:cNvPr id="5331" name="Google Shape;5331;p13" descr="Directi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32112" y="878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2" name="Google Shape;5332;p13"/>
          <p:cNvSpPr/>
          <p:nvPr/>
        </p:nvSpPr>
        <p:spPr>
          <a:xfrm>
            <a:off x="275805" y="1473423"/>
            <a:ext cx="11824756" cy="52041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7" name="Google Shape;5337;p14"/>
          <p:cNvSpPr/>
          <p:nvPr/>
        </p:nvSpPr>
        <p:spPr>
          <a:xfrm>
            <a:off x="0" y="-372979"/>
            <a:ext cx="12192000" cy="7230979"/>
          </a:xfrm>
          <a:prstGeom prst="rtTriangle">
            <a:avLst/>
          </a:prstGeom>
          <a:solidFill>
            <a:srgbClr val="FE7D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8" name="Google Shape;5338;p14"/>
          <p:cNvSpPr/>
          <p:nvPr/>
        </p:nvSpPr>
        <p:spPr>
          <a:xfrm rot="10800000">
            <a:off x="360947" y="0"/>
            <a:ext cx="11831053" cy="7146758"/>
          </a:xfrm>
          <a:prstGeom prst="rtTriangle">
            <a:avLst/>
          </a:prstGeom>
          <a:solidFill>
            <a:srgbClr val="FBFF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9" name="Google Shape;5339;p14"/>
          <p:cNvSpPr/>
          <p:nvPr/>
        </p:nvSpPr>
        <p:spPr>
          <a:xfrm>
            <a:off x="3196390" y="1179094"/>
            <a:ext cx="4138863" cy="49931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0" name="Google Shape;5340;p14"/>
          <p:cNvSpPr/>
          <p:nvPr/>
        </p:nvSpPr>
        <p:spPr>
          <a:xfrm>
            <a:off x="3693695" y="866274"/>
            <a:ext cx="745958" cy="733926"/>
          </a:xfrm>
          <a:prstGeom prst="ellipse">
            <a:avLst/>
          </a:prstGeom>
          <a:solidFill>
            <a:srgbClr val="FE7D5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1" name="Google Shape;5341;p14" descr="Gears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832" y="912395"/>
            <a:ext cx="641684" cy="641684"/>
          </a:xfrm>
          <a:prstGeom prst="rect">
            <a:avLst/>
          </a:prstGeom>
          <a:noFill/>
          <a:ln>
            <a:noFill/>
          </a:ln>
        </p:spPr>
      </p:pic>
      <p:sp>
        <p:nvSpPr>
          <p:cNvPr id="5342" name="Google Shape;5342;p14"/>
          <p:cNvSpPr/>
          <p:nvPr/>
        </p:nvSpPr>
        <p:spPr>
          <a:xfrm>
            <a:off x="4211054" y="3068053"/>
            <a:ext cx="2310063" cy="3200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3" name="Google Shape;5343;p14"/>
          <p:cNvSpPr/>
          <p:nvPr/>
        </p:nvSpPr>
        <p:spPr>
          <a:xfrm>
            <a:off x="4211053" y="3621504"/>
            <a:ext cx="2310063" cy="32004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4" name="Google Shape;5344;p14"/>
          <p:cNvSpPr/>
          <p:nvPr/>
        </p:nvSpPr>
        <p:spPr>
          <a:xfrm>
            <a:off x="4211053" y="4174955"/>
            <a:ext cx="2310063" cy="320040"/>
          </a:xfrm>
          <a:prstGeom prst="rect">
            <a:avLst/>
          </a:prstGeom>
          <a:solidFill>
            <a:srgbClr val="DC5B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</p:txBody>
      </p:sp>
      <p:sp>
        <p:nvSpPr>
          <p:cNvPr id="5345" name="Google Shape;5345;p14"/>
          <p:cNvSpPr txBox="1"/>
          <p:nvPr/>
        </p:nvSpPr>
        <p:spPr>
          <a:xfrm>
            <a:off x="4535905" y="2455642"/>
            <a:ext cx="14598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Login Form</a:t>
            </a:r>
            <a:endParaRPr/>
          </a:p>
        </p:txBody>
      </p:sp>
      <p:sp>
        <p:nvSpPr>
          <p:cNvPr id="5346" name="Google Shape;5346;p14"/>
          <p:cNvSpPr/>
          <p:nvPr/>
        </p:nvSpPr>
        <p:spPr>
          <a:xfrm>
            <a:off x="4215063" y="3076476"/>
            <a:ext cx="477253" cy="320040"/>
          </a:xfrm>
          <a:prstGeom prst="rect">
            <a:avLst/>
          </a:prstGeom>
          <a:solidFill>
            <a:srgbClr val="FCFE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7" name="Google Shape;5347;p14"/>
          <p:cNvSpPr/>
          <p:nvPr/>
        </p:nvSpPr>
        <p:spPr>
          <a:xfrm>
            <a:off x="4215063" y="3638347"/>
            <a:ext cx="477253" cy="320040"/>
          </a:xfrm>
          <a:prstGeom prst="rect">
            <a:avLst/>
          </a:prstGeom>
          <a:solidFill>
            <a:srgbClr val="FCFE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8" name="Google Shape;5348;p14" descr="Lo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5196" y="3645565"/>
            <a:ext cx="324852" cy="32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9" name="Google Shape;5349;p14" descr="Us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7227" y="3051211"/>
            <a:ext cx="324852" cy="32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4" name="Google Shape;5354;p15"/>
          <p:cNvGrpSpPr/>
          <p:nvPr/>
        </p:nvGrpSpPr>
        <p:grpSpPr>
          <a:xfrm>
            <a:off x="1780674" y="168442"/>
            <a:ext cx="9745578" cy="8995500"/>
            <a:chOff x="1780674" y="168442"/>
            <a:chExt cx="9745578" cy="8995500"/>
          </a:xfrm>
        </p:grpSpPr>
        <p:sp>
          <p:nvSpPr>
            <p:cNvPr id="5355" name="Google Shape;5355;p15"/>
            <p:cNvSpPr/>
            <p:nvPr/>
          </p:nvSpPr>
          <p:spPr>
            <a:xfrm>
              <a:off x="1780674" y="2606842"/>
              <a:ext cx="9745500" cy="6557100"/>
            </a:xfrm>
            <a:prstGeom prst="roundRect">
              <a:avLst>
                <a:gd name="adj" fmla="val 4310"/>
              </a:avLst>
            </a:prstGeom>
            <a:solidFill>
              <a:schemeClr val="lt1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15"/>
            <p:cNvSpPr/>
            <p:nvPr/>
          </p:nvSpPr>
          <p:spPr>
            <a:xfrm>
              <a:off x="7732400" y="168442"/>
              <a:ext cx="3793852" cy="6557211"/>
            </a:xfrm>
            <a:prstGeom prst="roundRect">
              <a:avLst>
                <a:gd name="adj" fmla="val 4310"/>
              </a:avLst>
            </a:prstGeom>
            <a:solidFill>
              <a:srgbClr val="0ECA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15"/>
            <p:cNvSpPr txBox="1"/>
            <p:nvPr/>
          </p:nvSpPr>
          <p:spPr>
            <a:xfrm>
              <a:off x="1969148" y="189150"/>
              <a:ext cx="30363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sng">
                  <a:solidFill>
                    <a:srgbClr val="0ECA7D"/>
                  </a:solidFill>
                  <a:latin typeface="Calibri"/>
                  <a:ea typeface="Calibri"/>
                  <a:cs typeface="Calibri"/>
                  <a:sym typeface="Calibri"/>
                </a:rPr>
                <a:t>Jacky2Tech Solutions </a:t>
              </a:r>
              <a:endParaRPr/>
            </a:p>
          </p:txBody>
        </p:sp>
        <p:pic>
          <p:nvPicPr>
            <p:cNvPr id="5358" name="Google Shape;5358;p15"/>
            <p:cNvPicPr preferRelativeResize="0"/>
            <p:nvPr/>
          </p:nvPicPr>
          <p:blipFill rotWithShape="1">
            <a:blip r:embed="rId3">
              <a:alphaModFix/>
            </a:blip>
            <a:srcRect t="-6720" b="6719"/>
            <a:stretch/>
          </p:blipFill>
          <p:spPr>
            <a:xfrm>
              <a:off x="3007786" y="1105033"/>
              <a:ext cx="3152381" cy="1133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9" name="Google Shape;5359;p15"/>
            <p:cNvSpPr txBox="1"/>
            <p:nvPr/>
          </p:nvSpPr>
          <p:spPr>
            <a:xfrm>
              <a:off x="3308627" y="2532872"/>
              <a:ext cx="252663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or use your account details</a:t>
              </a:r>
              <a:endParaRPr/>
            </a:p>
          </p:txBody>
        </p:sp>
        <p:sp>
          <p:nvSpPr>
            <p:cNvPr id="5360" name="Google Shape;5360;p15"/>
            <p:cNvSpPr/>
            <p:nvPr/>
          </p:nvSpPr>
          <p:spPr>
            <a:xfrm>
              <a:off x="7491768" y="168442"/>
              <a:ext cx="749863" cy="6557211"/>
            </a:xfrm>
            <a:prstGeom prst="rect">
              <a:avLst/>
            </a:prstGeom>
            <a:solidFill>
              <a:srgbClr val="0ECA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1" name="Google Shape;5361;p15"/>
            <p:cNvSpPr txBox="1"/>
            <p:nvPr/>
          </p:nvSpPr>
          <p:spPr>
            <a:xfrm>
              <a:off x="8518196" y="1343527"/>
              <a:ext cx="2221939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Hello Friends</a:t>
              </a:r>
              <a:endParaRPr/>
            </a:p>
          </p:txBody>
        </p:sp>
        <p:cxnSp>
          <p:nvCxnSpPr>
            <p:cNvPr id="5362" name="Google Shape;5362;p15"/>
            <p:cNvCxnSpPr/>
            <p:nvPr/>
          </p:nvCxnSpPr>
          <p:spPr>
            <a:xfrm>
              <a:off x="9168061" y="1913019"/>
              <a:ext cx="397041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363" name="Google Shape;5363;p15"/>
            <p:cNvSpPr txBox="1"/>
            <p:nvPr/>
          </p:nvSpPr>
          <p:spPr>
            <a:xfrm>
              <a:off x="7491770" y="2241160"/>
              <a:ext cx="40344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Fill up personal information and start journey with us</a:t>
              </a:r>
              <a:endParaRPr/>
            </a:p>
          </p:txBody>
        </p:sp>
        <p:sp>
          <p:nvSpPr>
            <p:cNvPr id="5364" name="Google Shape;5364;p15"/>
            <p:cNvSpPr/>
            <p:nvPr/>
          </p:nvSpPr>
          <p:spPr>
            <a:xfrm>
              <a:off x="8738938" y="3801979"/>
              <a:ext cx="1548062" cy="421105"/>
            </a:xfrm>
            <a:prstGeom prst="roundRect">
              <a:avLst>
                <a:gd name="adj" fmla="val 50000"/>
              </a:avLst>
            </a:prstGeom>
            <a:solidFill>
              <a:srgbClr val="0ECA7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Sign Up</a:t>
              </a:r>
              <a:endParaRPr/>
            </a:p>
          </p:txBody>
        </p:sp>
        <p:sp>
          <p:nvSpPr>
            <p:cNvPr id="5365" name="Google Shape;5365;p15"/>
            <p:cNvSpPr/>
            <p:nvPr/>
          </p:nvSpPr>
          <p:spPr>
            <a:xfrm>
              <a:off x="3003830" y="3104147"/>
              <a:ext cx="3152381" cy="36576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ECA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15"/>
            <p:cNvSpPr/>
            <p:nvPr/>
          </p:nvSpPr>
          <p:spPr>
            <a:xfrm>
              <a:off x="3003829" y="3760684"/>
              <a:ext cx="3152381" cy="36576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0ECA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15"/>
            <p:cNvSpPr/>
            <p:nvPr/>
          </p:nvSpPr>
          <p:spPr>
            <a:xfrm>
              <a:off x="3003830" y="4220871"/>
              <a:ext cx="164592" cy="16459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15"/>
            <p:cNvSpPr txBox="1"/>
            <p:nvPr/>
          </p:nvSpPr>
          <p:spPr>
            <a:xfrm>
              <a:off x="3144359" y="4163870"/>
              <a:ext cx="144769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Remember me</a:t>
              </a:r>
              <a:endParaRPr/>
            </a:p>
          </p:txBody>
        </p:sp>
        <p:sp>
          <p:nvSpPr>
            <p:cNvPr id="5369" name="Google Shape;5369;p15"/>
            <p:cNvSpPr txBox="1"/>
            <p:nvPr/>
          </p:nvSpPr>
          <p:spPr>
            <a:xfrm>
              <a:off x="4792737" y="4176289"/>
              <a:ext cx="1564051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Forgot Password?</a:t>
              </a:r>
              <a:endParaRPr/>
            </a:p>
          </p:txBody>
        </p:sp>
        <p:sp>
          <p:nvSpPr>
            <p:cNvPr id="5370" name="Google Shape;5370;p15"/>
            <p:cNvSpPr/>
            <p:nvPr/>
          </p:nvSpPr>
          <p:spPr>
            <a:xfrm>
              <a:off x="3637550" y="4772312"/>
              <a:ext cx="1548062" cy="421105"/>
            </a:xfrm>
            <a:prstGeom prst="roundRect">
              <a:avLst>
                <a:gd name="adj" fmla="val 50000"/>
              </a:avLst>
            </a:prstGeom>
            <a:solidFill>
              <a:srgbClr val="0ECA7D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Sign In</a:t>
              </a:r>
              <a:endParaRPr/>
            </a:p>
          </p:txBody>
        </p:sp>
        <p:sp>
          <p:nvSpPr>
            <p:cNvPr id="5371" name="Google Shape;5371;p15"/>
            <p:cNvSpPr txBox="1"/>
            <p:nvPr/>
          </p:nvSpPr>
          <p:spPr>
            <a:xfrm>
              <a:off x="3003829" y="6386294"/>
              <a:ext cx="371358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Privacy Policy             Terms &amp; Conditions</a:t>
              </a:r>
              <a:endParaRPr/>
            </a:p>
          </p:txBody>
        </p:sp>
        <p:sp>
          <p:nvSpPr>
            <p:cNvPr id="5372" name="Google Shape;5372;p15"/>
            <p:cNvSpPr/>
            <p:nvPr/>
          </p:nvSpPr>
          <p:spPr>
            <a:xfrm flipH="1">
              <a:off x="4580019" y="6487885"/>
              <a:ext cx="91440" cy="9144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15"/>
            <p:cNvSpPr/>
            <p:nvPr/>
          </p:nvSpPr>
          <p:spPr>
            <a:xfrm flipH="1">
              <a:off x="2958109" y="6502156"/>
              <a:ext cx="91440" cy="9144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4" name="Google Shape;5374;p15"/>
          <p:cNvSpPr/>
          <p:nvPr/>
        </p:nvSpPr>
        <p:spPr>
          <a:xfrm>
            <a:off x="3015864" y="3104147"/>
            <a:ext cx="451156" cy="365760"/>
          </a:xfrm>
          <a:prstGeom prst="rect">
            <a:avLst/>
          </a:prstGeom>
          <a:solidFill>
            <a:srgbClr val="0ECA7D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5" name="Google Shape;5375;p15"/>
          <p:cNvSpPr/>
          <p:nvPr/>
        </p:nvSpPr>
        <p:spPr>
          <a:xfrm>
            <a:off x="3015864" y="3768781"/>
            <a:ext cx="451156" cy="365760"/>
          </a:xfrm>
          <a:prstGeom prst="rect">
            <a:avLst/>
          </a:prstGeom>
          <a:solidFill>
            <a:srgbClr val="0ECA7D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6" name="Google Shape;5376;p15" descr="Lo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9979" y="372703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7" name="Google Shape;5377;p15" descr="Us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9820" y="305184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8" name="Google Shape;5378;p15"/>
          <p:cNvSpPr/>
          <p:nvPr/>
        </p:nvSpPr>
        <p:spPr>
          <a:xfrm>
            <a:off x="4260560" y="2964839"/>
            <a:ext cx="822960" cy="241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/>
          </a:p>
        </p:txBody>
      </p:sp>
      <p:sp>
        <p:nvSpPr>
          <p:cNvPr id="5379" name="Google Shape;5379;p15"/>
          <p:cNvSpPr/>
          <p:nvPr/>
        </p:nvSpPr>
        <p:spPr>
          <a:xfrm>
            <a:off x="4260560" y="3661732"/>
            <a:ext cx="822960" cy="2406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  <p:sp>
        <p:nvSpPr>
          <p:cNvPr id="5380" name="Google Shape;5380;p15"/>
          <p:cNvSpPr/>
          <p:nvPr/>
        </p:nvSpPr>
        <p:spPr>
          <a:xfrm>
            <a:off x="-5887" y="-3611"/>
            <a:ext cx="1529083" cy="6873643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1" name="Google Shape;5381;p15"/>
          <p:cNvSpPr/>
          <p:nvPr/>
        </p:nvSpPr>
        <p:spPr>
          <a:xfrm>
            <a:off x="0" y="681738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2" name="Google Shape;5382;p15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9025" y="-919378"/>
            <a:ext cx="632743" cy="63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3" name="Google Shape;5383;p15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2975" y="-894092"/>
            <a:ext cx="1045109" cy="6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4" name="Google Shape;5384;p15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56938" y="-923214"/>
            <a:ext cx="686535" cy="7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5" name="Google Shape;5385;p15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47961" y="-978508"/>
            <a:ext cx="781642" cy="78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6" name="Google Shape;5386;p15" descr="Abacu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51351" y="-934734"/>
            <a:ext cx="686535" cy="68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7" name="Google Shape;5387;p15" descr="Books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4969" y="187964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8" name="Google Shape;5388;p15" descr="Briefcas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937" y="275291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9" name="Google Shape;5389;p15" descr="Newspaper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39033" y="10063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0" name="Google Shape;5390;p15" descr="Continuous Improvemen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17498" y="-142864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1" name="Google Shape;5391;p15" descr="Databas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51065" y="362618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2" name="Google Shape;5392;p15" descr="For Sal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39033" y="13309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3" name="Google Shape;5393;p15" descr="Gaug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208674" y="-128547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4" name="Google Shape;5394;p15" descr="Glob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31879" y="-9864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5" name="Google Shape;5395;p15" descr="Hold Gesture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-51065" y="450830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6" name="Google Shape;5396;p15" descr="Judge male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75857" y="-87075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7" name="Google Shape;5397;p15" descr="List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033333" y="-10285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8" name="Google Shape;5398;p15" descr="Repeat outlin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565102" y="-101115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9" name="Google Shape;5399;p15" descr="Research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824903" y="-11401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0" name="Google Shape;5400;p15" descr="User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47614" y="-11277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1" name="Google Shape;5401;p15" descr="Veterinarian male with solid fill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809978" y="-100806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402" name="Google Shape;5402;p15"/>
          <p:cNvSpPr/>
          <p:nvPr/>
        </p:nvSpPr>
        <p:spPr>
          <a:xfrm>
            <a:off x="-15580" y="1589872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3" name="Google Shape;5403;p15"/>
          <p:cNvSpPr/>
          <p:nvPr/>
        </p:nvSpPr>
        <p:spPr>
          <a:xfrm>
            <a:off x="-5888" y="2498006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4" name="Google Shape;5404;p15"/>
          <p:cNvSpPr/>
          <p:nvPr/>
        </p:nvSpPr>
        <p:spPr>
          <a:xfrm>
            <a:off x="-242" y="3394107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5" name="Google Shape;5405;p15"/>
          <p:cNvSpPr/>
          <p:nvPr/>
        </p:nvSpPr>
        <p:spPr>
          <a:xfrm>
            <a:off x="-5888" y="4256521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6" name="Google Shape;5406;p15" descr="Magnifying glass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726199" y="-174471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7" name="Google Shape;5407;p15" descr="Money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092321" y="-1498127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408" name="Google Shape;5408;p15"/>
          <p:cNvSpPr/>
          <p:nvPr/>
        </p:nvSpPr>
        <p:spPr>
          <a:xfrm>
            <a:off x="-25732" y="5118935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9" name="Google Shape;5409;p15" descr="Power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-40957" y="539043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410" name="Google Shape;5410;p15"/>
          <p:cNvSpPr/>
          <p:nvPr/>
        </p:nvSpPr>
        <p:spPr>
          <a:xfrm>
            <a:off x="-25732" y="6009916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Google Shape;5415;p16"/>
          <p:cNvSpPr/>
          <p:nvPr/>
        </p:nvSpPr>
        <p:spPr>
          <a:xfrm>
            <a:off x="0" y="0"/>
            <a:ext cx="1660358" cy="6858000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6" name="Google Shape;5416;p16"/>
          <p:cNvCxnSpPr/>
          <p:nvPr/>
        </p:nvCxnSpPr>
        <p:spPr>
          <a:xfrm>
            <a:off x="0" y="794084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7" name="Google Shape;5417;p16"/>
          <p:cNvCxnSpPr/>
          <p:nvPr/>
        </p:nvCxnSpPr>
        <p:spPr>
          <a:xfrm>
            <a:off x="0" y="1562100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8" name="Google Shape;5418;p16"/>
          <p:cNvCxnSpPr/>
          <p:nvPr/>
        </p:nvCxnSpPr>
        <p:spPr>
          <a:xfrm>
            <a:off x="0" y="2330116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19" name="Google Shape;5419;p16"/>
          <p:cNvCxnSpPr/>
          <p:nvPr/>
        </p:nvCxnSpPr>
        <p:spPr>
          <a:xfrm>
            <a:off x="0" y="3098132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0" name="Google Shape;5420;p16"/>
          <p:cNvCxnSpPr/>
          <p:nvPr/>
        </p:nvCxnSpPr>
        <p:spPr>
          <a:xfrm>
            <a:off x="0" y="3866148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1" name="Google Shape;5421;p16"/>
          <p:cNvCxnSpPr/>
          <p:nvPr/>
        </p:nvCxnSpPr>
        <p:spPr>
          <a:xfrm>
            <a:off x="0" y="4634164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2" name="Google Shape;5422;p16"/>
          <p:cNvCxnSpPr/>
          <p:nvPr/>
        </p:nvCxnSpPr>
        <p:spPr>
          <a:xfrm>
            <a:off x="0" y="5402179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23" name="Google Shape;5423;p16" descr="Alarm Ringin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77" y="485353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4" name="Google Shape;5424;p16" descr="Alien Fac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96" y="408552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5" name="Google Shape;5425;p16" descr="Ambulanc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16" y="330347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6" name="Google Shape;5426;p16" descr="Anch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16" y="249454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7" name="Google Shape;5427;p16" descr="Angry face with solid fill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613" y="174137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8" name="Google Shape;5428;p16" descr="Angry face outline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92" y="9625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9" name="Google Shape;5429;p16" descr="An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0694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430" name="Google Shape;5430;p16"/>
          <p:cNvSpPr/>
          <p:nvPr/>
        </p:nvSpPr>
        <p:spPr>
          <a:xfrm>
            <a:off x="1937084" y="206943"/>
            <a:ext cx="9962148" cy="6458552"/>
          </a:xfrm>
          <a:prstGeom prst="roundRect">
            <a:avLst>
              <a:gd name="adj" fmla="val 3254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Google Shape;5431;p16"/>
          <p:cNvSpPr/>
          <p:nvPr/>
        </p:nvSpPr>
        <p:spPr>
          <a:xfrm>
            <a:off x="7407442" y="206943"/>
            <a:ext cx="4491790" cy="6458552"/>
          </a:xfrm>
          <a:prstGeom prst="roundRect">
            <a:avLst>
              <a:gd name="adj" fmla="val 3254"/>
            </a:avLst>
          </a:prstGeom>
          <a:solidFill>
            <a:srgbClr val="0ECA7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2" name="Google Shape;5432;p16"/>
          <p:cNvSpPr/>
          <p:nvPr/>
        </p:nvSpPr>
        <p:spPr>
          <a:xfrm>
            <a:off x="7407442" y="206943"/>
            <a:ext cx="1540042" cy="6444114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3" name="Google Shape;5433;p16"/>
          <p:cNvSpPr txBox="1"/>
          <p:nvPr/>
        </p:nvSpPr>
        <p:spPr>
          <a:xfrm>
            <a:off x="2069432" y="324853"/>
            <a:ext cx="878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/>
          </a:p>
        </p:txBody>
      </p:sp>
      <p:sp>
        <p:nvSpPr>
          <p:cNvPr id="5434" name="Google Shape;5434;p16"/>
          <p:cNvSpPr txBox="1"/>
          <p:nvPr/>
        </p:nvSpPr>
        <p:spPr>
          <a:xfrm>
            <a:off x="2544680" y="324853"/>
            <a:ext cx="878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ECA7D"/>
                </a:solidFill>
                <a:latin typeface="Calibri"/>
                <a:ea typeface="Calibri"/>
                <a:cs typeface="Calibri"/>
                <a:sym typeface="Calibri"/>
              </a:rPr>
              <a:t>a2z</a:t>
            </a:r>
            <a:endParaRPr/>
          </a:p>
        </p:txBody>
      </p:sp>
      <p:sp>
        <p:nvSpPr>
          <p:cNvPr id="5435" name="Google Shape;5435;p16"/>
          <p:cNvSpPr txBox="1"/>
          <p:nvPr/>
        </p:nvSpPr>
        <p:spPr>
          <a:xfrm>
            <a:off x="3691690" y="1234439"/>
            <a:ext cx="29718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ECA7D"/>
                </a:solidFill>
                <a:latin typeface="Calibri"/>
                <a:ea typeface="Calibri"/>
                <a:cs typeface="Calibri"/>
                <a:sym typeface="Calibri"/>
              </a:rPr>
              <a:t>Sign into account</a:t>
            </a:r>
            <a:endParaRPr/>
          </a:p>
        </p:txBody>
      </p:sp>
      <p:cxnSp>
        <p:nvCxnSpPr>
          <p:cNvPr id="5436" name="Google Shape;5436;p16"/>
          <p:cNvCxnSpPr>
            <a:endCxn id="5435" idx="2"/>
          </p:cNvCxnSpPr>
          <p:nvPr/>
        </p:nvCxnSpPr>
        <p:spPr>
          <a:xfrm>
            <a:off x="4547890" y="1711493"/>
            <a:ext cx="629700" cy="0"/>
          </a:xfrm>
          <a:prstGeom prst="straightConnector1">
            <a:avLst/>
          </a:prstGeom>
          <a:noFill/>
          <a:ln w="381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37" name="Google Shape;5437;p16"/>
          <p:cNvSpPr txBox="1"/>
          <p:nvPr/>
        </p:nvSpPr>
        <p:spPr>
          <a:xfrm>
            <a:off x="3929314" y="2136122"/>
            <a:ext cx="2971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user your account details</a:t>
            </a:r>
            <a:endParaRPr/>
          </a:p>
        </p:txBody>
      </p:sp>
      <p:sp>
        <p:nvSpPr>
          <p:cNvPr id="5438" name="Google Shape;5438;p16"/>
          <p:cNvSpPr/>
          <p:nvPr/>
        </p:nvSpPr>
        <p:spPr>
          <a:xfrm>
            <a:off x="3597442" y="2586789"/>
            <a:ext cx="3188369" cy="511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9" name="Google Shape;5439;p16"/>
          <p:cNvSpPr/>
          <p:nvPr/>
        </p:nvSpPr>
        <p:spPr>
          <a:xfrm>
            <a:off x="3597442" y="3384366"/>
            <a:ext cx="3188369" cy="511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0" name="Google Shape;5440;p16"/>
          <p:cNvSpPr/>
          <p:nvPr/>
        </p:nvSpPr>
        <p:spPr>
          <a:xfrm>
            <a:off x="3593431" y="2588791"/>
            <a:ext cx="593558" cy="511343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1" name="Google Shape;5441;p16"/>
          <p:cNvSpPr/>
          <p:nvPr/>
        </p:nvSpPr>
        <p:spPr>
          <a:xfrm>
            <a:off x="3593431" y="3393104"/>
            <a:ext cx="593558" cy="511343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2" name="Google Shape;5442;p16" descr="User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61610" y="263242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3" name="Google Shape;5443;p16" descr="Lock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61610" y="344985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4" name="Google Shape;5444;p16"/>
          <p:cNvSpPr/>
          <p:nvPr/>
        </p:nvSpPr>
        <p:spPr>
          <a:xfrm>
            <a:off x="4713370" y="2494547"/>
            <a:ext cx="1345532" cy="233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/>
          </a:p>
        </p:txBody>
      </p:sp>
      <p:sp>
        <p:nvSpPr>
          <p:cNvPr id="5445" name="Google Shape;5445;p16"/>
          <p:cNvSpPr/>
          <p:nvPr/>
        </p:nvSpPr>
        <p:spPr>
          <a:xfrm>
            <a:off x="4808620" y="3258836"/>
            <a:ext cx="1345532" cy="233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  <p:sp>
        <p:nvSpPr>
          <p:cNvPr id="5446" name="Google Shape;5446;p16"/>
          <p:cNvSpPr/>
          <p:nvPr/>
        </p:nvSpPr>
        <p:spPr>
          <a:xfrm>
            <a:off x="3597441" y="4043354"/>
            <a:ext cx="196548" cy="1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7" name="Google Shape;5447;p16"/>
          <p:cNvSpPr txBox="1"/>
          <p:nvPr/>
        </p:nvSpPr>
        <p:spPr>
          <a:xfrm>
            <a:off x="3747836" y="3965771"/>
            <a:ext cx="1429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me</a:t>
            </a:r>
            <a:endParaRPr/>
          </a:p>
        </p:txBody>
      </p:sp>
      <p:sp>
        <p:nvSpPr>
          <p:cNvPr id="5448" name="Google Shape;5448;p16"/>
          <p:cNvSpPr txBox="1"/>
          <p:nvPr/>
        </p:nvSpPr>
        <p:spPr>
          <a:xfrm>
            <a:off x="5386136" y="3931634"/>
            <a:ext cx="16914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Forgot password?</a:t>
            </a:r>
            <a:endParaRPr/>
          </a:p>
        </p:txBody>
      </p:sp>
      <p:sp>
        <p:nvSpPr>
          <p:cNvPr id="5449" name="Google Shape;5449;p16"/>
          <p:cNvSpPr/>
          <p:nvPr/>
        </p:nvSpPr>
        <p:spPr>
          <a:xfrm>
            <a:off x="4387516" y="4357535"/>
            <a:ext cx="1517984" cy="455663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/>
          </a:p>
        </p:txBody>
      </p:sp>
      <p:sp>
        <p:nvSpPr>
          <p:cNvPr id="5450" name="Google Shape;5450;p16"/>
          <p:cNvSpPr txBox="1"/>
          <p:nvPr/>
        </p:nvSpPr>
        <p:spPr>
          <a:xfrm>
            <a:off x="8466222" y="1323573"/>
            <a:ext cx="29718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Hello Friends !</a:t>
            </a:r>
            <a:endParaRPr/>
          </a:p>
        </p:txBody>
      </p:sp>
      <p:cxnSp>
        <p:nvCxnSpPr>
          <p:cNvPr id="5451" name="Google Shape;5451;p16"/>
          <p:cNvCxnSpPr/>
          <p:nvPr/>
        </p:nvCxnSpPr>
        <p:spPr>
          <a:xfrm>
            <a:off x="9176084" y="1800627"/>
            <a:ext cx="629653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2" name="Google Shape;5452;p16"/>
          <p:cNvSpPr txBox="1"/>
          <p:nvPr/>
        </p:nvSpPr>
        <p:spPr>
          <a:xfrm>
            <a:off x="7899736" y="2234168"/>
            <a:ext cx="3770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Fill up personal information and start journey with us</a:t>
            </a:r>
            <a:endParaRPr/>
          </a:p>
        </p:txBody>
      </p:sp>
      <p:sp>
        <p:nvSpPr>
          <p:cNvPr id="5453" name="Google Shape;5453;p16"/>
          <p:cNvSpPr/>
          <p:nvPr/>
        </p:nvSpPr>
        <p:spPr>
          <a:xfrm>
            <a:off x="9046745" y="3786738"/>
            <a:ext cx="1517984" cy="4556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Signup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8" name="Google Shape;545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43" y="733761"/>
            <a:ext cx="9700131" cy="596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9" name="Google Shape;545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0187" y="999821"/>
            <a:ext cx="838095" cy="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0" name="Google Shape;546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234" y="999821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461" name="Google Shape;5461;p17"/>
          <p:cNvSpPr/>
          <p:nvPr/>
        </p:nvSpPr>
        <p:spPr>
          <a:xfrm>
            <a:off x="6528282" y="2562447"/>
            <a:ext cx="3721504" cy="2573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2" name="Google Shape;5462;p17"/>
          <p:cNvSpPr/>
          <p:nvPr/>
        </p:nvSpPr>
        <p:spPr>
          <a:xfrm>
            <a:off x="6629524" y="256244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3" name="Google Shape;5463;p17"/>
          <p:cNvSpPr/>
          <p:nvPr/>
        </p:nvSpPr>
        <p:spPr>
          <a:xfrm>
            <a:off x="6629524" y="3079642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4" name="Google Shape;5464;p17"/>
          <p:cNvSpPr/>
          <p:nvPr/>
        </p:nvSpPr>
        <p:spPr>
          <a:xfrm>
            <a:off x="7756907" y="2439736"/>
            <a:ext cx="822960" cy="241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  <p:sp>
        <p:nvSpPr>
          <p:cNvPr id="5465" name="Google Shape;5465;p17"/>
          <p:cNvSpPr/>
          <p:nvPr/>
        </p:nvSpPr>
        <p:spPr>
          <a:xfrm>
            <a:off x="7603401" y="297145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</a:t>
            </a:r>
            <a:endParaRPr/>
          </a:p>
        </p:txBody>
      </p:sp>
      <p:sp>
        <p:nvSpPr>
          <p:cNvPr id="5466" name="Google Shape;5466;p17"/>
          <p:cNvSpPr/>
          <p:nvPr/>
        </p:nvSpPr>
        <p:spPr>
          <a:xfrm>
            <a:off x="6629524" y="359683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7" name="Google Shape;5467;p17"/>
          <p:cNvSpPr/>
          <p:nvPr/>
        </p:nvSpPr>
        <p:spPr>
          <a:xfrm>
            <a:off x="7566074" y="348603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/>
          </a:p>
        </p:txBody>
      </p:sp>
      <p:sp>
        <p:nvSpPr>
          <p:cNvPr id="5468" name="Google Shape;5468;p17"/>
          <p:cNvSpPr/>
          <p:nvPr/>
        </p:nvSpPr>
        <p:spPr>
          <a:xfrm>
            <a:off x="6629524" y="4114031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9" name="Google Shape;5469;p17"/>
          <p:cNvSpPr/>
          <p:nvPr/>
        </p:nvSpPr>
        <p:spPr>
          <a:xfrm>
            <a:off x="7603401" y="4001370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/>
          </a:p>
        </p:txBody>
      </p:sp>
      <p:sp>
        <p:nvSpPr>
          <p:cNvPr id="5470" name="Google Shape;5470;p17"/>
          <p:cNvSpPr/>
          <p:nvPr/>
        </p:nvSpPr>
        <p:spPr>
          <a:xfrm>
            <a:off x="6629524" y="4631225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1" name="Google Shape;5471;p17"/>
          <p:cNvSpPr/>
          <p:nvPr/>
        </p:nvSpPr>
        <p:spPr>
          <a:xfrm>
            <a:off x="7637881" y="4507229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  <p:sp>
        <p:nvSpPr>
          <p:cNvPr id="5472" name="Google Shape;5472;p17"/>
          <p:cNvSpPr/>
          <p:nvPr/>
        </p:nvSpPr>
        <p:spPr>
          <a:xfrm>
            <a:off x="6709234" y="5189231"/>
            <a:ext cx="164592" cy="1645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3" name="Google Shape;5473;p17"/>
          <p:cNvSpPr/>
          <p:nvPr/>
        </p:nvSpPr>
        <p:spPr>
          <a:xfrm>
            <a:off x="7394356" y="5591019"/>
            <a:ext cx="1548062" cy="421105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8" name="Google Shape;54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43" y="733761"/>
            <a:ext cx="9700131" cy="596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Google Shape;547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0187" y="999821"/>
            <a:ext cx="838095" cy="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Google Shape;548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234" y="999821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481" name="Google Shape;5481;p18"/>
          <p:cNvSpPr/>
          <p:nvPr/>
        </p:nvSpPr>
        <p:spPr>
          <a:xfrm>
            <a:off x="6528282" y="2562447"/>
            <a:ext cx="3721504" cy="2573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2" name="Google Shape;5482;p18"/>
          <p:cNvSpPr/>
          <p:nvPr/>
        </p:nvSpPr>
        <p:spPr>
          <a:xfrm>
            <a:off x="6629524" y="256244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3" name="Google Shape;5483;p18"/>
          <p:cNvSpPr/>
          <p:nvPr/>
        </p:nvSpPr>
        <p:spPr>
          <a:xfrm>
            <a:off x="6629524" y="3079642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4" name="Google Shape;5484;p18"/>
          <p:cNvSpPr/>
          <p:nvPr/>
        </p:nvSpPr>
        <p:spPr>
          <a:xfrm>
            <a:off x="7756907" y="2439736"/>
            <a:ext cx="822960" cy="241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  <p:sp>
        <p:nvSpPr>
          <p:cNvPr id="5485" name="Google Shape;5485;p18"/>
          <p:cNvSpPr/>
          <p:nvPr/>
        </p:nvSpPr>
        <p:spPr>
          <a:xfrm>
            <a:off x="7603401" y="297145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</a:t>
            </a:r>
            <a:endParaRPr/>
          </a:p>
        </p:txBody>
      </p:sp>
      <p:sp>
        <p:nvSpPr>
          <p:cNvPr id="5486" name="Google Shape;5486;p18"/>
          <p:cNvSpPr/>
          <p:nvPr/>
        </p:nvSpPr>
        <p:spPr>
          <a:xfrm>
            <a:off x="6629524" y="359683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7" name="Google Shape;5487;p18"/>
          <p:cNvSpPr/>
          <p:nvPr/>
        </p:nvSpPr>
        <p:spPr>
          <a:xfrm>
            <a:off x="7566074" y="348603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/>
          </a:p>
        </p:txBody>
      </p:sp>
      <p:sp>
        <p:nvSpPr>
          <p:cNvPr id="5488" name="Google Shape;5488;p18"/>
          <p:cNvSpPr/>
          <p:nvPr/>
        </p:nvSpPr>
        <p:spPr>
          <a:xfrm>
            <a:off x="6629524" y="4114031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9" name="Google Shape;5489;p18"/>
          <p:cNvSpPr/>
          <p:nvPr/>
        </p:nvSpPr>
        <p:spPr>
          <a:xfrm>
            <a:off x="7603401" y="4001370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/>
          </a:p>
        </p:txBody>
      </p:sp>
      <p:sp>
        <p:nvSpPr>
          <p:cNvPr id="5490" name="Google Shape;5490;p18"/>
          <p:cNvSpPr/>
          <p:nvPr/>
        </p:nvSpPr>
        <p:spPr>
          <a:xfrm>
            <a:off x="6629524" y="4631225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1" name="Google Shape;5491;p18"/>
          <p:cNvSpPr/>
          <p:nvPr/>
        </p:nvSpPr>
        <p:spPr>
          <a:xfrm>
            <a:off x="7637881" y="4507229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  <p:sp>
        <p:nvSpPr>
          <p:cNvPr id="5492" name="Google Shape;5492;p18"/>
          <p:cNvSpPr/>
          <p:nvPr/>
        </p:nvSpPr>
        <p:spPr>
          <a:xfrm>
            <a:off x="6709234" y="5189231"/>
            <a:ext cx="164592" cy="1645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3" name="Google Shape;5493;p18"/>
          <p:cNvSpPr/>
          <p:nvPr/>
        </p:nvSpPr>
        <p:spPr>
          <a:xfrm>
            <a:off x="7394356" y="5591019"/>
            <a:ext cx="1548062" cy="421105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p19"/>
          <p:cNvSpPr/>
          <p:nvPr/>
        </p:nvSpPr>
        <p:spPr>
          <a:xfrm>
            <a:off x="1201479" y="74428"/>
            <a:ext cx="9558600" cy="6219900"/>
          </a:xfrm>
          <a:prstGeom prst="roundRect">
            <a:avLst>
              <a:gd name="adj" fmla="val 249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9" name="Google Shape;5499;p19"/>
          <p:cNvSpPr/>
          <p:nvPr/>
        </p:nvSpPr>
        <p:spPr>
          <a:xfrm>
            <a:off x="6596916" y="563526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Employment Record</a:t>
            </a:r>
            <a:endParaRPr/>
          </a:p>
        </p:txBody>
      </p:sp>
      <p:sp>
        <p:nvSpPr>
          <p:cNvPr id="5500" name="Google Shape;5500;p19"/>
          <p:cNvSpPr/>
          <p:nvPr/>
        </p:nvSpPr>
        <p:spPr>
          <a:xfrm>
            <a:off x="6596916" y="1674192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Name :</a:t>
            </a:r>
            <a:endParaRPr/>
          </a:p>
        </p:txBody>
      </p:sp>
      <p:sp>
        <p:nvSpPr>
          <p:cNvPr id="5501" name="Google Shape;5501;p19"/>
          <p:cNvSpPr/>
          <p:nvPr/>
        </p:nvSpPr>
        <p:spPr>
          <a:xfrm>
            <a:off x="6609914" y="3035596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2" name="Google Shape;5502;p19"/>
          <p:cNvSpPr/>
          <p:nvPr/>
        </p:nvSpPr>
        <p:spPr>
          <a:xfrm>
            <a:off x="6911170" y="2482703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3" name="Google Shape;5503;p19"/>
          <p:cNvSpPr/>
          <p:nvPr/>
        </p:nvSpPr>
        <p:spPr>
          <a:xfrm>
            <a:off x="6611757" y="2685405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:</a:t>
            </a:r>
            <a:endParaRPr/>
          </a:p>
        </p:txBody>
      </p:sp>
      <p:sp>
        <p:nvSpPr>
          <p:cNvPr id="5504" name="Google Shape;5504;p19"/>
          <p:cNvSpPr/>
          <p:nvPr/>
        </p:nvSpPr>
        <p:spPr>
          <a:xfrm>
            <a:off x="6641289" y="3488600"/>
            <a:ext cx="2374273" cy="20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Duration:            From :__________</a:t>
            </a:r>
            <a:endParaRPr/>
          </a:p>
        </p:txBody>
      </p:sp>
      <p:sp>
        <p:nvSpPr>
          <p:cNvPr id="5505" name="Google Shape;5505;p19"/>
          <p:cNvSpPr/>
          <p:nvPr/>
        </p:nvSpPr>
        <p:spPr>
          <a:xfrm>
            <a:off x="9015562" y="3483283"/>
            <a:ext cx="1064103" cy="2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:________</a:t>
            </a:r>
            <a:endParaRPr/>
          </a:p>
        </p:txBody>
      </p:sp>
      <p:sp>
        <p:nvSpPr>
          <p:cNvPr id="5506" name="Google Shape;5506;p19"/>
          <p:cNvSpPr txBox="1"/>
          <p:nvPr/>
        </p:nvSpPr>
        <p:spPr>
          <a:xfrm>
            <a:off x="7930845" y="3768696"/>
            <a:ext cx="6225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sp>
        <p:nvSpPr>
          <p:cNvPr id="5507" name="Google Shape;5507;p19"/>
          <p:cNvSpPr txBox="1"/>
          <p:nvPr/>
        </p:nvSpPr>
        <p:spPr>
          <a:xfrm>
            <a:off x="9069571" y="3794732"/>
            <a:ext cx="11744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</a:t>
            </a:r>
            <a:endParaRPr/>
          </a:p>
        </p:txBody>
      </p:sp>
      <p:sp>
        <p:nvSpPr>
          <p:cNvPr id="5508" name="Google Shape;5508;p19"/>
          <p:cNvSpPr/>
          <p:nvPr/>
        </p:nvSpPr>
        <p:spPr>
          <a:xfrm>
            <a:off x="8904979" y="3882217"/>
            <a:ext cx="164592" cy="16459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9" name="Google Shape;5509;p19"/>
          <p:cNvSpPr txBox="1"/>
          <p:nvPr/>
        </p:nvSpPr>
        <p:spPr>
          <a:xfrm>
            <a:off x="6656351" y="3791779"/>
            <a:ext cx="11744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Back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p20"/>
          <p:cNvSpPr/>
          <p:nvPr/>
        </p:nvSpPr>
        <p:spPr>
          <a:xfrm>
            <a:off x="1467293" y="170120"/>
            <a:ext cx="9431079" cy="5943601"/>
          </a:xfrm>
          <a:prstGeom prst="roundRect">
            <a:avLst>
              <a:gd name="adj" fmla="val 4921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5" name="Google Shape;5515;p20"/>
          <p:cNvSpPr/>
          <p:nvPr/>
        </p:nvSpPr>
        <p:spPr>
          <a:xfrm>
            <a:off x="2842436" y="944527"/>
            <a:ext cx="1803991" cy="4802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6" name="Google Shape;551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2436" y="390657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517" name="Google Shape;5517;p20"/>
          <p:cNvSpPr/>
          <p:nvPr/>
        </p:nvSpPr>
        <p:spPr>
          <a:xfrm>
            <a:off x="1940440" y="2537458"/>
            <a:ext cx="1803991" cy="333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8" name="Google Shape;5518;p20"/>
          <p:cNvSpPr/>
          <p:nvPr/>
        </p:nvSpPr>
        <p:spPr>
          <a:xfrm>
            <a:off x="1823481" y="314192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9" name="Google Shape;5519;p20"/>
          <p:cNvSpPr/>
          <p:nvPr/>
        </p:nvSpPr>
        <p:spPr>
          <a:xfrm>
            <a:off x="1901453" y="369109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0" name="Google Shape;5520;p20"/>
          <p:cNvSpPr/>
          <p:nvPr/>
        </p:nvSpPr>
        <p:spPr>
          <a:xfrm>
            <a:off x="3744431" y="370013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1" name="Google Shape;5521;p20"/>
          <p:cNvSpPr/>
          <p:nvPr/>
        </p:nvSpPr>
        <p:spPr>
          <a:xfrm>
            <a:off x="1901452" y="4340740"/>
            <a:ext cx="1803991" cy="287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2" name="Google Shape;5522;p20"/>
          <p:cNvSpPr/>
          <p:nvPr/>
        </p:nvSpPr>
        <p:spPr>
          <a:xfrm>
            <a:off x="2803447" y="5002618"/>
            <a:ext cx="1803991" cy="287080"/>
          </a:xfrm>
          <a:prstGeom prst="rect">
            <a:avLst/>
          </a:prstGeom>
          <a:solidFill>
            <a:srgbClr val="4776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sp>
        <p:nvSpPr>
          <p:cNvPr id="5523" name="Google Shape;5523;p20"/>
          <p:cNvSpPr/>
          <p:nvPr/>
        </p:nvSpPr>
        <p:spPr>
          <a:xfrm>
            <a:off x="4518837" y="5002618"/>
            <a:ext cx="1155401" cy="287080"/>
          </a:xfrm>
          <a:prstGeom prst="rect">
            <a:avLst/>
          </a:prstGeom>
          <a:solidFill>
            <a:srgbClr val="4776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</a:t>
            </a:r>
            <a:endParaRPr/>
          </a:p>
        </p:txBody>
      </p:sp>
      <p:sp>
        <p:nvSpPr>
          <p:cNvPr id="5524" name="Google Shape;5524;p20"/>
          <p:cNvSpPr/>
          <p:nvPr/>
        </p:nvSpPr>
        <p:spPr>
          <a:xfrm>
            <a:off x="4481834" y="5063862"/>
            <a:ext cx="164592" cy="16459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5" name="Google Shape;5525;p20"/>
          <p:cNvSpPr/>
          <p:nvPr/>
        </p:nvSpPr>
        <p:spPr>
          <a:xfrm>
            <a:off x="1823481" y="5002618"/>
            <a:ext cx="1155401" cy="287080"/>
          </a:xfrm>
          <a:prstGeom prst="rect">
            <a:avLst/>
          </a:prstGeom>
          <a:solidFill>
            <a:srgbClr val="4776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Back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" name="Google Shape;55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1238" y="976106"/>
            <a:ext cx="7447619" cy="24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1" name="Google Shape;553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0286" y="3890454"/>
            <a:ext cx="7428571" cy="22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2" name="Google Shape;5532;p21" descr="Text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3143" y="0"/>
            <a:ext cx="66008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f94586e95b_2_247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026" y="7682325"/>
            <a:ext cx="1007172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f94586e95b_2_247"/>
          <p:cNvSpPr/>
          <p:nvPr/>
        </p:nvSpPr>
        <p:spPr>
          <a:xfrm>
            <a:off x="1" y="0"/>
            <a:ext cx="20310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f94586e95b_2_247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f94586e95b_2_247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f94586e95b_2_247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f94586e95b_2_247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f94586e95b_2_247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f94586e95b_2_247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f94586e95b_2_247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f94586e95b_2_247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f94586e95b_2_247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f94586e95b_2_247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f94586e95b_2_247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f94586e95b_2_247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f94586e95b_2_247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f94586e95b_2_247"/>
          <p:cNvSpPr/>
          <p:nvPr/>
        </p:nvSpPr>
        <p:spPr>
          <a:xfrm>
            <a:off x="1745380" y="892508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f94586e95b_2_247"/>
          <p:cNvSpPr/>
          <p:nvPr/>
        </p:nvSpPr>
        <p:spPr>
          <a:xfrm>
            <a:off x="1749451" y="1499324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f94586e95b_2_247"/>
          <p:cNvSpPr/>
          <p:nvPr/>
        </p:nvSpPr>
        <p:spPr>
          <a:xfrm>
            <a:off x="1746737" y="2106140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f94586e95b_2_247"/>
          <p:cNvSpPr/>
          <p:nvPr/>
        </p:nvSpPr>
        <p:spPr>
          <a:xfrm>
            <a:off x="1744023" y="2712956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gf94586e95b_2_247"/>
          <p:cNvSpPr/>
          <p:nvPr/>
        </p:nvSpPr>
        <p:spPr>
          <a:xfrm>
            <a:off x="1742666" y="3319772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f94586e95b_2_247"/>
          <p:cNvSpPr/>
          <p:nvPr/>
        </p:nvSpPr>
        <p:spPr>
          <a:xfrm>
            <a:off x="1741309" y="3926588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f94586e95b_2_247"/>
          <p:cNvSpPr/>
          <p:nvPr/>
        </p:nvSpPr>
        <p:spPr>
          <a:xfrm>
            <a:off x="1748094" y="4533404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f94586e95b_2_247"/>
          <p:cNvSpPr/>
          <p:nvPr/>
        </p:nvSpPr>
        <p:spPr>
          <a:xfrm>
            <a:off x="1779379" y="5747033"/>
            <a:ext cx="502921" cy="21698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7" name="Google Shape;553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030" y="1286619"/>
            <a:ext cx="7504762" cy="19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8" name="Google Shape;553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792" y="4055539"/>
            <a:ext cx="7400000" cy="2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9" name="Google Shape;5539;p22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3072" y="3216402"/>
            <a:ext cx="2148840" cy="6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0" name="Google Shape;5540;p22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12278" y="5953063"/>
            <a:ext cx="3080266" cy="6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1" name="Google Shape;5541;p22" descr="Graphical user interface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15100" y="5914177"/>
            <a:ext cx="1950620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2" name="Google Shape;5542;p22" descr="A picture containing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2971" y="5914177"/>
            <a:ext cx="2210205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3" name="Google Shape;5543;p22" descr="Text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13466" y="3204697"/>
            <a:ext cx="2284373" cy="67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4" name="Google Shape;5544;p22" descr="Text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37942" y="3213480"/>
            <a:ext cx="2284374" cy="66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5" name="Google Shape;5545;p22" descr="A picture containing indoor, toy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43991" y="70770"/>
            <a:ext cx="1290546" cy="9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6" name="Google Shape;5546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57102" y="322283"/>
            <a:ext cx="71342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7" name="Google Shape;5547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287201" y="37078"/>
            <a:ext cx="1290546" cy="3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23"/>
          <p:cNvSpPr/>
          <p:nvPr/>
        </p:nvSpPr>
        <p:spPr>
          <a:xfrm>
            <a:off x="2339545" y="2141620"/>
            <a:ext cx="1251284" cy="1130968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3" name="Google Shape;5553;p23"/>
          <p:cNvSpPr/>
          <p:nvPr/>
        </p:nvSpPr>
        <p:spPr>
          <a:xfrm>
            <a:off x="5291767" y="2111543"/>
            <a:ext cx="1251284" cy="1130968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4" name="Google Shape;5554;p23"/>
          <p:cNvSpPr/>
          <p:nvPr/>
        </p:nvSpPr>
        <p:spPr>
          <a:xfrm>
            <a:off x="5291767" y="4261186"/>
            <a:ext cx="1251284" cy="1130968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5" name="Google Shape;55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302" y="1211689"/>
            <a:ext cx="7533333" cy="20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6" name="Google Shape;555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199" y="4284229"/>
            <a:ext cx="7495238" cy="1752381"/>
          </a:xfrm>
          <a:prstGeom prst="rect">
            <a:avLst/>
          </a:prstGeom>
          <a:noFill/>
          <a:ln>
            <a:noFill/>
          </a:ln>
        </p:spPr>
      </p:pic>
      <p:sp>
        <p:nvSpPr>
          <p:cNvPr id="5557" name="Google Shape;5557;p23"/>
          <p:cNvSpPr/>
          <p:nvPr/>
        </p:nvSpPr>
        <p:spPr>
          <a:xfrm>
            <a:off x="3590829" y="3349946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Staff App</a:t>
            </a:r>
            <a:endParaRPr/>
          </a:p>
        </p:txBody>
      </p:sp>
      <p:sp>
        <p:nvSpPr>
          <p:cNvPr id="5558" name="Google Shape;5558;p23"/>
          <p:cNvSpPr/>
          <p:nvPr/>
        </p:nvSpPr>
        <p:spPr>
          <a:xfrm>
            <a:off x="3590828" y="702354"/>
            <a:ext cx="4386109" cy="486292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Welcome </a:t>
            </a:r>
            <a:r>
              <a:rPr lang="en-US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to App Selection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endParaRPr/>
          </a:p>
        </p:txBody>
      </p:sp>
      <p:pic>
        <p:nvPicPr>
          <p:cNvPr id="5559" name="Google Shape;5559;p23" descr="Gaug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0790" y="-7514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0" name="Google Shape;5560;p23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8944" y="702354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5561" name="Google Shape;5561;p23"/>
          <p:cNvSpPr/>
          <p:nvPr/>
        </p:nvSpPr>
        <p:spPr>
          <a:xfrm>
            <a:off x="5147768" y="3349946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Stock App</a:t>
            </a:r>
            <a:endParaRPr/>
          </a:p>
        </p:txBody>
      </p:sp>
      <p:sp>
        <p:nvSpPr>
          <p:cNvPr id="5562" name="Google Shape;5562;p23"/>
          <p:cNvSpPr/>
          <p:nvPr/>
        </p:nvSpPr>
        <p:spPr>
          <a:xfrm>
            <a:off x="6704707" y="3349946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Store App</a:t>
            </a:r>
            <a:endParaRPr/>
          </a:p>
        </p:txBody>
      </p:sp>
      <p:sp>
        <p:nvSpPr>
          <p:cNvPr id="5563" name="Google Shape;5563;p23"/>
          <p:cNvSpPr/>
          <p:nvPr/>
        </p:nvSpPr>
        <p:spPr>
          <a:xfrm>
            <a:off x="3590828" y="5846377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Hotel App</a:t>
            </a:r>
            <a:endParaRPr/>
          </a:p>
        </p:txBody>
      </p:sp>
      <p:sp>
        <p:nvSpPr>
          <p:cNvPr id="5564" name="Google Shape;5564;p23"/>
          <p:cNvSpPr/>
          <p:nvPr/>
        </p:nvSpPr>
        <p:spPr>
          <a:xfrm>
            <a:off x="5147767" y="5846377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Edu. App</a:t>
            </a:r>
            <a:endParaRPr/>
          </a:p>
        </p:txBody>
      </p:sp>
      <p:sp>
        <p:nvSpPr>
          <p:cNvPr id="5565" name="Google Shape;5565;p23"/>
          <p:cNvSpPr/>
          <p:nvPr/>
        </p:nvSpPr>
        <p:spPr>
          <a:xfrm>
            <a:off x="6704706" y="5846377"/>
            <a:ext cx="1450403" cy="320040"/>
          </a:xfrm>
          <a:prstGeom prst="roundRect">
            <a:avLst>
              <a:gd name="adj" fmla="val 40667"/>
            </a:avLst>
          </a:prstGeom>
          <a:solidFill>
            <a:srgbClr val="303030"/>
          </a:solidFill>
          <a:ln w="127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POS App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p24"/>
          <p:cNvSpPr/>
          <p:nvPr/>
        </p:nvSpPr>
        <p:spPr>
          <a:xfrm>
            <a:off x="2057402" y="1703630"/>
            <a:ext cx="7238040" cy="3854960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1" name="Google Shape;5571;p24"/>
          <p:cNvSpPr/>
          <p:nvPr/>
        </p:nvSpPr>
        <p:spPr>
          <a:xfrm>
            <a:off x="2779294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Salary:</a:t>
            </a:r>
            <a:endParaRPr/>
          </a:p>
        </p:txBody>
      </p:sp>
      <p:sp>
        <p:nvSpPr>
          <p:cNvPr id="5572" name="Google Shape;5572;p24"/>
          <p:cNvSpPr/>
          <p:nvPr/>
        </p:nvSpPr>
        <p:spPr>
          <a:xfrm>
            <a:off x="2779294" y="279534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Allowance: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3" name="Google Shape;5573;p24"/>
          <p:cNvSpPr/>
          <p:nvPr/>
        </p:nvSpPr>
        <p:spPr>
          <a:xfrm>
            <a:off x="2779294" y="347311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Allowance: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4" name="Google Shape;5574;p24"/>
          <p:cNvSpPr/>
          <p:nvPr/>
        </p:nvSpPr>
        <p:spPr>
          <a:xfrm>
            <a:off x="2779294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Traveling Allowance: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5" name="Google Shape;5575;p24"/>
          <p:cNvSpPr/>
          <p:nvPr/>
        </p:nvSpPr>
        <p:spPr>
          <a:xfrm>
            <a:off x="6553200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Name: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6" name="Google Shape;5576;p24"/>
          <p:cNvSpPr/>
          <p:nvPr/>
        </p:nvSpPr>
        <p:spPr>
          <a:xfrm>
            <a:off x="6553199" y="279533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Account: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7" name="Google Shape;5577;p24"/>
          <p:cNvSpPr/>
          <p:nvPr/>
        </p:nvSpPr>
        <p:spPr>
          <a:xfrm>
            <a:off x="6553199" y="3473118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Code 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8" name="Google Shape;5578;p24"/>
          <p:cNvSpPr/>
          <p:nvPr/>
        </p:nvSpPr>
        <p:spPr>
          <a:xfrm>
            <a:off x="6553199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IBAN No.: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9" name="Google Shape;5579;p24"/>
          <p:cNvSpPr/>
          <p:nvPr/>
        </p:nvSpPr>
        <p:spPr>
          <a:xfrm>
            <a:off x="1828800" y="481261"/>
            <a:ext cx="6978316" cy="421105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/>
          </a:p>
        </p:txBody>
      </p:sp>
      <p:pic>
        <p:nvPicPr>
          <p:cNvPr id="5580" name="Google Shape;5580;p24" descr="Pinch Zoom Ou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436" y="36009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1" name="Google Shape;5581;p24"/>
          <p:cNvCxnSpPr/>
          <p:nvPr/>
        </p:nvCxnSpPr>
        <p:spPr>
          <a:xfrm>
            <a:off x="3801980" y="950494"/>
            <a:ext cx="2787316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82" name="Google Shape;5582;p24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0181" y="338485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3" name="Google Shape;5583;p24" descr="Monthly calenda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5472" y="3982487"/>
            <a:ext cx="657727" cy="657727"/>
          </a:xfrm>
          <a:prstGeom prst="rect">
            <a:avLst/>
          </a:prstGeom>
          <a:noFill/>
          <a:ln>
            <a:noFill/>
          </a:ln>
        </p:spPr>
      </p:pic>
      <p:sp>
        <p:nvSpPr>
          <p:cNvPr id="5584" name="Google Shape;5584;p24"/>
          <p:cNvSpPr/>
          <p:nvPr/>
        </p:nvSpPr>
        <p:spPr>
          <a:xfrm>
            <a:off x="785035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5" name="Google Shape;5585;p24"/>
          <p:cNvSpPr/>
          <p:nvPr/>
        </p:nvSpPr>
        <p:spPr>
          <a:xfrm>
            <a:off x="648613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Update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6" name="Google Shape;5586;p24"/>
          <p:cNvSpPr/>
          <p:nvPr/>
        </p:nvSpPr>
        <p:spPr>
          <a:xfrm>
            <a:off x="512191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Cancel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7" name="Google Shape;5587;p24"/>
          <p:cNvSpPr/>
          <p:nvPr/>
        </p:nvSpPr>
        <p:spPr>
          <a:xfrm>
            <a:off x="375769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Delete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8" name="Google Shape;5588;p24"/>
          <p:cNvSpPr/>
          <p:nvPr/>
        </p:nvSpPr>
        <p:spPr>
          <a:xfrm>
            <a:off x="2208494" y="5035000"/>
            <a:ext cx="1449102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Show/Hide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9" name="Google Shape;5589;p24" descr="Badge Unfollow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5854" y="5019256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0" name="Google Shape;5590;p24" descr="Repea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1526" y="5017918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1" name="Google Shape;5591;p24" descr="Badge Follow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5977" y="5014311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2" name="Google Shape;5592;p24" descr="Futur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8015" y="5017160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5593" name="Google Shape;5593;p24"/>
          <p:cNvSpPr/>
          <p:nvPr/>
        </p:nvSpPr>
        <p:spPr>
          <a:xfrm>
            <a:off x="2053389" y="1180707"/>
            <a:ext cx="7238040" cy="457162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4" name="Google Shape;5594;p24"/>
          <p:cNvSpPr/>
          <p:nvPr/>
        </p:nvSpPr>
        <p:spPr>
          <a:xfrm>
            <a:off x="2131998" y="1226419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Name: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5" name="Google Shape;5595;p24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19965" y="1233427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5596" name="Google Shape;5596;p24"/>
          <p:cNvSpPr/>
          <p:nvPr/>
        </p:nvSpPr>
        <p:spPr>
          <a:xfrm>
            <a:off x="5717248" y="1221147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Contact: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7" name="Google Shape;5597;p24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05215" y="1228155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8" name="Google Shape;5598;p24" descr="Calculato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61921" y="2719580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9" name="Google Shape;5599;p24" descr="Ban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61921" y="198197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0" name="Google Shape;5600;p24" descr="Rv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0840" y="401235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1" name="Google Shape;5601;p24" descr="First aid ki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03032" y="334478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2" name="Google Shape;5602;p24" descr="Hou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98346" y="2620655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3" name="Google Shape;5603;p24" descr="Basic Shapes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109973" y="2018902"/>
            <a:ext cx="658368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8" name="Google Shape;5608;p25"/>
          <p:cNvSpPr/>
          <p:nvPr/>
        </p:nvSpPr>
        <p:spPr>
          <a:xfrm>
            <a:off x="2057402" y="1703630"/>
            <a:ext cx="7238040" cy="3854960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9" name="Google Shape;5609;p25"/>
          <p:cNvSpPr/>
          <p:nvPr/>
        </p:nvSpPr>
        <p:spPr>
          <a:xfrm>
            <a:off x="2779294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/>
          </a:p>
        </p:txBody>
      </p:sp>
      <p:sp>
        <p:nvSpPr>
          <p:cNvPr id="5610" name="Google Shape;5610;p25"/>
          <p:cNvSpPr/>
          <p:nvPr/>
        </p:nvSpPr>
        <p:spPr>
          <a:xfrm>
            <a:off x="2779294" y="279534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1" name="Google Shape;5611;p25"/>
          <p:cNvSpPr/>
          <p:nvPr/>
        </p:nvSpPr>
        <p:spPr>
          <a:xfrm>
            <a:off x="2779294" y="347311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2" name="Google Shape;5612;p25"/>
          <p:cNvSpPr/>
          <p:nvPr/>
        </p:nvSpPr>
        <p:spPr>
          <a:xfrm>
            <a:off x="2779294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3" name="Google Shape;5613;p25"/>
          <p:cNvSpPr/>
          <p:nvPr/>
        </p:nvSpPr>
        <p:spPr>
          <a:xfrm>
            <a:off x="6553200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Designation: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4" name="Google Shape;5614;p25"/>
          <p:cNvSpPr/>
          <p:nvPr/>
        </p:nvSpPr>
        <p:spPr>
          <a:xfrm>
            <a:off x="6553199" y="279533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5" name="Google Shape;5615;p25"/>
          <p:cNvSpPr/>
          <p:nvPr/>
        </p:nvSpPr>
        <p:spPr>
          <a:xfrm>
            <a:off x="6553199" y="3473118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DOJ 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6" name="Google Shape;5616;p25"/>
          <p:cNvSpPr/>
          <p:nvPr/>
        </p:nvSpPr>
        <p:spPr>
          <a:xfrm>
            <a:off x="6553199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DOL: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7" name="Google Shape;5617;p25"/>
          <p:cNvSpPr/>
          <p:nvPr/>
        </p:nvSpPr>
        <p:spPr>
          <a:xfrm>
            <a:off x="1828800" y="481261"/>
            <a:ext cx="6978316" cy="421105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/>
          </a:p>
        </p:txBody>
      </p:sp>
      <p:pic>
        <p:nvPicPr>
          <p:cNvPr id="5618" name="Google Shape;5618;p25" descr="Pinch Zoom Ou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436" y="3600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9" name="Google Shape;5619;p25" descr="Postit Note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7402" y="3914277"/>
            <a:ext cx="657725" cy="6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0" name="Google Shape;5620;p25" descr="Pow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6436" y="-9834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1" name="Google Shape;5621;p25" descr="Registe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1610" y="-95489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2" name="Google Shape;5622;p25" descr="Single gear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64057" y="-9144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3" name="Google Shape;5623;p25" descr="Speaker phon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53389" y="3335350"/>
            <a:ext cx="657726" cy="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4" name="Google Shape;5624;p25" descr="Speedometer Low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10192" y="-97541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5" name="Google Shape;5625;p25" descr="Zoom in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56084" y="-97101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6" name="Google Shape;5626;p25"/>
          <p:cNvCxnSpPr/>
          <p:nvPr/>
        </p:nvCxnSpPr>
        <p:spPr>
          <a:xfrm>
            <a:off x="3801980" y="950494"/>
            <a:ext cx="2787316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27" name="Google Shape;5627;p25" descr="Us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78736" y="198197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8" name="Google Shape;5628;p25" descr="Architectur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30772" y="199400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9" name="Google Shape;5629;p25" descr="Briefcase outlin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65133" y="260283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0" name="Google Shape;5630;p25" descr="Monthly calendar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95472" y="3982487"/>
            <a:ext cx="657727" cy="6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1" name="Google Shape;5631;p25" descr="Daily calendar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67399" y="3324761"/>
            <a:ext cx="657726" cy="6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2" name="Google Shape;5632;p25" descr="Envelop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55747" y="2687092"/>
            <a:ext cx="657727" cy="6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3" name="Google Shape;5633;p25" descr="Employee badg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76936" y="-9504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4" name="Google Shape;5634;p25" descr="Magnifying glass outlin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523241" y="-9144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5" name="Google Shape;5635;p25"/>
          <p:cNvSpPr/>
          <p:nvPr/>
        </p:nvSpPr>
        <p:spPr>
          <a:xfrm>
            <a:off x="785035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6" name="Google Shape;5636;p25"/>
          <p:cNvSpPr/>
          <p:nvPr/>
        </p:nvSpPr>
        <p:spPr>
          <a:xfrm>
            <a:off x="648613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Update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7" name="Google Shape;5637;p25"/>
          <p:cNvSpPr/>
          <p:nvPr/>
        </p:nvSpPr>
        <p:spPr>
          <a:xfrm>
            <a:off x="512191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Cancel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8" name="Google Shape;5638;p25"/>
          <p:cNvSpPr/>
          <p:nvPr/>
        </p:nvSpPr>
        <p:spPr>
          <a:xfrm>
            <a:off x="375769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Delete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9" name="Google Shape;5639;p25"/>
          <p:cNvSpPr/>
          <p:nvPr/>
        </p:nvSpPr>
        <p:spPr>
          <a:xfrm>
            <a:off x="2208494" y="5035000"/>
            <a:ext cx="1449102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Show/Hide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0" name="Google Shape;5640;p25" descr="Badge Unfollow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735854" y="5019256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1" name="Google Shape;5641;p25" descr="Repeat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471526" y="5017918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2" name="Google Shape;5642;p25" descr="Badge Follow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25977" y="5014311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3" name="Google Shape;5643;p25" descr="Enter outlin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94094" y="-19322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4" name="Google Shape;5644;p25" descr="Exit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049" y="-115584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5" name="Google Shape;5645;p25" descr="Future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108015" y="5017160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6" name="Google Shape;5646;p25" descr="Hamburger Menu Icon with solid fill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767474" y="-101206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7" name="Google Shape;5647;p25" descr="Line arrow: Rotate left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173750" y="-192495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8" name="Google Shape;5648;p25" descr="Line arrow: Rotate right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200396" y="-18925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9" name="Google Shape;5649;p25" descr="Line arrow: Horizontal U-turn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176468" y="-197600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0" name="Google Shape;5650;p25" descr="Minimize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111349" y="-185800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1" name="Google Shape;5651;p25" descr="Mouse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980576" y="-17505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2" name="Google Shape;5652;p25" descr="Old Key with solid fill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747637" y="-17847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3" name="Google Shape;5653;p25" descr="Stopwatch with solid fill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662627" y="-173951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4" name="Google Shape;5654;p25" descr="Unlock with solid fill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9344532" y="-17286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5" name="Google Shape;5655;p25" descr="Unlock outline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0027027" y="-176699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6" name="Google Shape;5656;p25" descr="Vlog outlin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909023" y="-169040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7" name="Google Shape;5657;p25"/>
          <p:cNvSpPr/>
          <p:nvPr/>
        </p:nvSpPr>
        <p:spPr>
          <a:xfrm>
            <a:off x="2053389" y="1180707"/>
            <a:ext cx="7238040" cy="457162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8" name="Google Shape;5658;p25"/>
          <p:cNvSpPr/>
          <p:nvPr/>
        </p:nvSpPr>
        <p:spPr>
          <a:xfrm>
            <a:off x="2131998" y="1226419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Name: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9" name="Google Shape;5659;p25" descr="Magnifying glass with solid fill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119965" y="1233427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5660" name="Google Shape;5660;p25"/>
          <p:cNvSpPr/>
          <p:nvPr/>
        </p:nvSpPr>
        <p:spPr>
          <a:xfrm>
            <a:off x="5717248" y="1221147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Contact: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1" name="Google Shape;5661;p25" descr="Magnifying glass with solid fill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705215" y="1228155"/>
            <a:ext cx="438912" cy="43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Google Shape;5666;p26"/>
          <p:cNvSpPr/>
          <p:nvPr/>
        </p:nvSpPr>
        <p:spPr>
          <a:xfrm>
            <a:off x="2057402" y="1703630"/>
            <a:ext cx="7238040" cy="3854960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7" name="Google Shape;5667;p26"/>
          <p:cNvSpPr/>
          <p:nvPr/>
        </p:nvSpPr>
        <p:spPr>
          <a:xfrm>
            <a:off x="2779294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Name:</a:t>
            </a:r>
            <a:endParaRPr/>
          </a:p>
        </p:txBody>
      </p:sp>
      <p:sp>
        <p:nvSpPr>
          <p:cNvPr id="5668" name="Google Shape;5668;p26"/>
          <p:cNvSpPr/>
          <p:nvPr/>
        </p:nvSpPr>
        <p:spPr>
          <a:xfrm>
            <a:off x="2779294" y="279534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Group: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9" name="Google Shape;5669;p26"/>
          <p:cNvSpPr/>
          <p:nvPr/>
        </p:nvSpPr>
        <p:spPr>
          <a:xfrm>
            <a:off x="2779294" y="347311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CNIC: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0" name="Google Shape;5670;p26"/>
          <p:cNvSpPr/>
          <p:nvPr/>
        </p:nvSpPr>
        <p:spPr>
          <a:xfrm>
            <a:off x="2779294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1" name="Google Shape;5671;p26"/>
          <p:cNvSpPr/>
          <p:nvPr/>
        </p:nvSpPr>
        <p:spPr>
          <a:xfrm>
            <a:off x="6553200" y="2117560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2" name="Google Shape;5672;p26"/>
          <p:cNvSpPr/>
          <p:nvPr/>
        </p:nvSpPr>
        <p:spPr>
          <a:xfrm>
            <a:off x="6553199" y="2795339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Contact: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3" name="Google Shape;5673;p26"/>
          <p:cNvSpPr/>
          <p:nvPr/>
        </p:nvSpPr>
        <p:spPr>
          <a:xfrm>
            <a:off x="6553199" y="3473118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4" name="Google Shape;5674;p26"/>
          <p:cNvSpPr/>
          <p:nvPr/>
        </p:nvSpPr>
        <p:spPr>
          <a:xfrm>
            <a:off x="6553199" y="4150897"/>
            <a:ext cx="2651760" cy="42110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 Level: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5" name="Google Shape;5675;p26"/>
          <p:cNvSpPr/>
          <p:nvPr/>
        </p:nvSpPr>
        <p:spPr>
          <a:xfrm>
            <a:off x="1828800" y="481261"/>
            <a:ext cx="6978316" cy="421105"/>
          </a:xfrm>
          <a:prstGeom prst="roundRect">
            <a:avLst>
              <a:gd name="adj" fmla="val 16667"/>
            </a:avLst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/>
          </a:p>
        </p:txBody>
      </p:sp>
      <p:pic>
        <p:nvPicPr>
          <p:cNvPr id="5676" name="Google Shape;5676;p26" descr="Pinch Zoom Ou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436" y="36009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7" name="Google Shape;5677;p26"/>
          <p:cNvCxnSpPr/>
          <p:nvPr/>
        </p:nvCxnSpPr>
        <p:spPr>
          <a:xfrm>
            <a:off x="3801980" y="950494"/>
            <a:ext cx="2787316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78" name="Google Shape;5678;p26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3754" y="-113468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9" name="Google Shape;5679;p26" descr="Monthly calenda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1535" y="-937575"/>
            <a:ext cx="657727" cy="657727"/>
          </a:xfrm>
          <a:prstGeom prst="rect">
            <a:avLst/>
          </a:prstGeom>
          <a:noFill/>
          <a:ln>
            <a:noFill/>
          </a:ln>
        </p:spPr>
      </p:pic>
      <p:sp>
        <p:nvSpPr>
          <p:cNvPr id="5680" name="Google Shape;5680;p26"/>
          <p:cNvSpPr/>
          <p:nvPr/>
        </p:nvSpPr>
        <p:spPr>
          <a:xfrm>
            <a:off x="785035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1" name="Google Shape;5681;p26"/>
          <p:cNvSpPr/>
          <p:nvPr/>
        </p:nvSpPr>
        <p:spPr>
          <a:xfrm>
            <a:off x="648613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Update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2" name="Google Shape;5682;p26"/>
          <p:cNvSpPr/>
          <p:nvPr/>
        </p:nvSpPr>
        <p:spPr>
          <a:xfrm>
            <a:off x="512191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Cancel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3" name="Google Shape;5683;p26"/>
          <p:cNvSpPr/>
          <p:nvPr/>
        </p:nvSpPr>
        <p:spPr>
          <a:xfrm>
            <a:off x="3757699" y="5035000"/>
            <a:ext cx="1264117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Delete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4" name="Google Shape;5684;p26"/>
          <p:cNvSpPr/>
          <p:nvPr/>
        </p:nvSpPr>
        <p:spPr>
          <a:xfrm>
            <a:off x="2208494" y="5035000"/>
            <a:ext cx="1449102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Show/Hide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5" name="Google Shape;5685;p26" descr="Badge Unfollow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5854" y="5019256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6" name="Google Shape;5686;p26" descr="Repea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1526" y="5017918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7" name="Google Shape;5687;p26" descr="Badge Follow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5977" y="5014311"/>
            <a:ext cx="435711" cy="4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8" name="Google Shape;5688;p26" descr="Futur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8015" y="5017160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5689" name="Google Shape;5689;p26"/>
          <p:cNvSpPr/>
          <p:nvPr/>
        </p:nvSpPr>
        <p:spPr>
          <a:xfrm>
            <a:off x="2053389" y="1180707"/>
            <a:ext cx="7238040" cy="457162"/>
          </a:xfrm>
          <a:prstGeom prst="rect">
            <a:avLst/>
          </a:prstGeom>
          <a:solidFill>
            <a:srgbClr val="30303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0" name="Google Shape;5690;p26"/>
          <p:cNvSpPr/>
          <p:nvPr/>
        </p:nvSpPr>
        <p:spPr>
          <a:xfrm>
            <a:off x="2131998" y="1226419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Name: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1" name="Google Shape;5691;p26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19965" y="1233427"/>
            <a:ext cx="438912" cy="438912"/>
          </a:xfrm>
          <a:prstGeom prst="rect">
            <a:avLst/>
          </a:prstGeom>
          <a:noFill/>
          <a:ln>
            <a:noFill/>
          </a:ln>
        </p:spPr>
      </p:pic>
      <p:sp>
        <p:nvSpPr>
          <p:cNvPr id="5692" name="Google Shape;5692;p26"/>
          <p:cNvSpPr/>
          <p:nvPr/>
        </p:nvSpPr>
        <p:spPr>
          <a:xfrm>
            <a:off x="5717248" y="1221147"/>
            <a:ext cx="3558939" cy="38016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Search by Contact: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3" name="Google Shape;5693;p26" descr="Magnifying glas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05215" y="1228155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4" name="Google Shape;5694;p26" descr="Calculato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88941" y="-914152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5" name="Google Shape;5695;p26" descr="Ban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69910" y="-126348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6" name="Google Shape;5696;p26" descr="Rv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2975" y="-90837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7" name="Google Shape;5697;p26" descr="First aid ki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61487" y="-1094868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8" name="Google Shape;5698;p26" descr="Hou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4045" y="-932456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9" name="Google Shape;5699;p26" descr="Basic Shapes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48577" y="-1094868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0" name="Google Shape;5700;p26" descr="Blog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045966" y="-868338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1" name="Google Shape;5701;p26" descr="Building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-339701" y="-835702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2" name="Google Shape;5702;p26" descr="Cake outline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37244" y="2074285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3" name="Google Shape;5703;p26" descr="Call center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616165" y="-82212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4" name="Google Shape;5704;p26" descr="Clenched Fist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911706" y="-875864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5" name="Google Shape;5705;p26" descr="Cowboy female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73146" y="-813111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6" name="Google Shape;5706;p26" descr="Customer review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895472" y="337579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7" name="Google Shape;5707;p26" descr="Backpack outlin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893451" y="4065456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8" name="Google Shape;5708;p26" descr="Barn outlin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779063" y="-954956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9" name="Google Shape;5709;p26" descr="Blog outline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99665" y="337579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Google Shape;5710;p26" descr="Briefcase outlin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848851" y="-85904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1" name="Google Shape;5711;p26" descr="City outlin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31566" y="-928445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2" name="Google Shape;5712;p26" descr="Comment Heart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364742" y="-89230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3" name="Google Shape;5713;p26" descr="Dim (Medium Sun)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36239" y="-84961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4" name="Google Shape;5714;p26" descr="Door Closed with solid fill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25933" y="-863390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5" name="Google Shape;5715;p26" descr="Employee badge outline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131998" y="196705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6" name="Google Shape;5716;p26" descr="Health And Safety outlin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849590" y="268454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7" name="Google Shape;5717;p26" descr="Heartbeat with solid fill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2089164" y="2676709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8" name="Google Shape;5718;p26" descr="Hero Female outlin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679108" y="-1134683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26" descr="Hero Male outline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705215" y="-859047"/>
            <a:ext cx="658368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0" name="Google Shape;5720;p26" descr="Home1 outlin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117175" y="4034165"/>
            <a:ext cx="658368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5" name="Google Shape;5725;p27"/>
          <p:cNvSpPr/>
          <p:nvPr/>
        </p:nvSpPr>
        <p:spPr>
          <a:xfrm>
            <a:off x="48126" y="0"/>
            <a:ext cx="12192000" cy="362607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Google Shape;5726;p27"/>
          <p:cNvSpPr/>
          <p:nvPr/>
        </p:nvSpPr>
        <p:spPr>
          <a:xfrm>
            <a:off x="48126" y="362606"/>
            <a:ext cx="12192000" cy="1133856"/>
          </a:xfrm>
          <a:prstGeom prst="rect">
            <a:avLst/>
          </a:prstGeom>
          <a:solidFill>
            <a:srgbClr val="B3E3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7" name="Google Shape;5727;p27"/>
          <p:cNvSpPr/>
          <p:nvPr/>
        </p:nvSpPr>
        <p:spPr>
          <a:xfrm>
            <a:off x="48126" y="515007"/>
            <a:ext cx="1152144" cy="6342993"/>
          </a:xfrm>
          <a:prstGeom prst="rect">
            <a:avLst/>
          </a:prstGeom>
          <a:solidFill>
            <a:srgbClr val="B3E3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Google Shape;5728;p27"/>
          <p:cNvSpPr/>
          <p:nvPr/>
        </p:nvSpPr>
        <p:spPr>
          <a:xfrm>
            <a:off x="4812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Google Shape;5729;p27"/>
          <p:cNvSpPr/>
          <p:nvPr/>
        </p:nvSpPr>
        <p:spPr>
          <a:xfrm>
            <a:off x="119624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Google Shape;5730;p27"/>
          <p:cNvSpPr/>
          <p:nvPr/>
        </p:nvSpPr>
        <p:spPr>
          <a:xfrm>
            <a:off x="48126" y="1508311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1" name="Google Shape;5731;p27"/>
          <p:cNvSpPr/>
          <p:nvPr/>
        </p:nvSpPr>
        <p:spPr>
          <a:xfrm>
            <a:off x="234436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2" name="Google Shape;5732;p27"/>
          <p:cNvSpPr/>
          <p:nvPr/>
        </p:nvSpPr>
        <p:spPr>
          <a:xfrm>
            <a:off x="3492486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Google Shape;5733;p27"/>
          <p:cNvSpPr/>
          <p:nvPr/>
        </p:nvSpPr>
        <p:spPr>
          <a:xfrm>
            <a:off x="4640607" y="374936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4" name="Google Shape;5734;p27"/>
          <p:cNvSpPr/>
          <p:nvPr/>
        </p:nvSpPr>
        <p:spPr>
          <a:xfrm>
            <a:off x="48126" y="2654237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5" name="Google Shape;5735;p27"/>
          <p:cNvSpPr/>
          <p:nvPr/>
        </p:nvSpPr>
        <p:spPr>
          <a:xfrm>
            <a:off x="48126" y="3800163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6" name="Google Shape;5736;p27"/>
          <p:cNvSpPr/>
          <p:nvPr/>
        </p:nvSpPr>
        <p:spPr>
          <a:xfrm>
            <a:off x="48126" y="4946089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7" name="Google Shape;5737;p27" descr="Monthly calendar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44" y="2681159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8" name="Google Shape;5738;p27" descr="Daily calend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344" y="1487566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9" name="Google Shape;5739;p27" descr="Stopwatch 50%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344" y="3771253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0" name="Google Shape;5740;p27" descr="Money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344" y="4873379"/>
            <a:ext cx="780839" cy="78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1" name="Google Shape;5741;p27" descr="Clipboard Badg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7357" y="412714"/>
            <a:ext cx="846962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2" name="Google Shape;5742;p27" descr="Contract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8165" y="424746"/>
            <a:ext cx="780604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3" name="Google Shape;5743;p27" descr="Excellen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7437" y="41657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4" name="Google Shape;5744;p27" descr="Vlog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2280" y="340522"/>
            <a:ext cx="852742" cy="91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5" name="Google Shape;5745;p27" descr="Debt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13727" y="340522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6" name="Google Shape;5746;p27" descr="Diploma outlin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80175" y="326536"/>
            <a:ext cx="82296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747" name="Google Shape;5747;p27"/>
          <p:cNvSpPr/>
          <p:nvPr/>
        </p:nvSpPr>
        <p:spPr>
          <a:xfrm>
            <a:off x="5778877" y="375787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8" name="Google Shape;5748;p27"/>
          <p:cNvSpPr/>
          <p:nvPr/>
        </p:nvSpPr>
        <p:spPr>
          <a:xfrm>
            <a:off x="6938922" y="383640"/>
            <a:ext cx="1097280" cy="1097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9" name="Google Shape;5749;p27" descr="Bookmark outlin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2673" y="383640"/>
            <a:ext cx="749808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0" name="Google Shape;5750;p27" descr="Diamond outlin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34203" y="386548"/>
            <a:ext cx="544449" cy="5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1" name="Google Shape;5751;p27" descr="Check In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90504" y="432282"/>
            <a:ext cx="749808" cy="65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6" name="Google Shape;5756;p28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u="sng">
                <a:solidFill>
                  <a:srgbClr val="303030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/>
          </a:p>
        </p:txBody>
      </p:sp>
      <p:pic>
        <p:nvPicPr>
          <p:cNvPr id="5757" name="Google Shape;5757;p28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464" y="44442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58" name="Google Shape;5758;p28"/>
          <p:cNvSpPr/>
          <p:nvPr/>
        </p:nvSpPr>
        <p:spPr>
          <a:xfrm>
            <a:off x="48126" y="534392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759" name="Google Shape;5759;p28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3" y="561050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0" name="Google Shape;5760;p28"/>
          <p:cNvSpPr/>
          <p:nvPr/>
        </p:nvSpPr>
        <p:spPr>
          <a:xfrm>
            <a:off x="2682352" y="534392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ID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761" name="Google Shape;5761;p28"/>
          <p:cNvSpPr/>
          <p:nvPr/>
        </p:nvSpPr>
        <p:spPr>
          <a:xfrm>
            <a:off x="4787534" y="534392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762" name="Google Shape;5762;p28" descr="Blo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6406" y="557160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Google Shape;5763;p28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1757" y="551770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4" name="Google Shape;5764;p28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0194" y="509339"/>
            <a:ext cx="509485" cy="509485"/>
          </a:xfrm>
          <a:prstGeom prst="rect">
            <a:avLst/>
          </a:prstGeom>
          <a:noFill/>
          <a:ln>
            <a:noFill/>
          </a:ln>
        </p:spPr>
      </p:pic>
      <p:sp>
        <p:nvSpPr>
          <p:cNvPr id="5765" name="Google Shape;5765;p28"/>
          <p:cNvSpPr/>
          <p:nvPr/>
        </p:nvSpPr>
        <p:spPr>
          <a:xfrm>
            <a:off x="6897804" y="546196"/>
            <a:ext cx="1323302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/>
          </a:p>
        </p:txBody>
      </p:sp>
      <p:sp>
        <p:nvSpPr>
          <p:cNvPr id="5766" name="Google Shape;5766;p28"/>
          <p:cNvSpPr/>
          <p:nvPr/>
        </p:nvSpPr>
        <p:spPr>
          <a:xfrm>
            <a:off x="8273086" y="547622"/>
            <a:ext cx="1365338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/>
          </a:p>
        </p:txBody>
      </p:sp>
      <p:pic>
        <p:nvPicPr>
          <p:cNvPr id="5767" name="Google Shape;5767;p28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2078" y="546835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8" name="Google Shape;5768;p28" descr="Repea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92152" y="57227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769" name="Google Shape;5769;p28"/>
          <p:cNvSpPr/>
          <p:nvPr/>
        </p:nvSpPr>
        <p:spPr>
          <a:xfrm>
            <a:off x="36403" y="999846"/>
            <a:ext cx="9921240" cy="69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0" name="Google Shape;5770;p28"/>
          <p:cNvSpPr/>
          <p:nvPr/>
        </p:nvSpPr>
        <p:spPr>
          <a:xfrm>
            <a:off x="48126" y="1476163"/>
            <a:ext cx="2058290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771" name="Google Shape;5771;p28"/>
          <p:cNvSpPr/>
          <p:nvPr/>
        </p:nvSpPr>
        <p:spPr>
          <a:xfrm>
            <a:off x="3480332" y="1476163"/>
            <a:ext cx="2058291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772" name="Google Shape;5772;p28"/>
          <p:cNvSpPr/>
          <p:nvPr/>
        </p:nvSpPr>
        <p:spPr>
          <a:xfrm>
            <a:off x="7110746" y="1476163"/>
            <a:ext cx="1323302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Export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773" name="Google Shape;5773;p28" descr="Send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89191" y="151456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4" name="Google Shape;5774;p28" descr="Filt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597" y="1544662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5" name="Google Shape;5775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16644" y="1529732"/>
            <a:ext cx="404434" cy="40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6" name="Google Shape;5776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064937" y="1529732"/>
            <a:ext cx="404434" cy="40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7" name="Google Shape;5777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2188" y="1488689"/>
            <a:ext cx="445477" cy="445477"/>
          </a:xfrm>
          <a:prstGeom prst="rect">
            <a:avLst/>
          </a:prstGeom>
          <a:noFill/>
          <a:ln>
            <a:noFill/>
          </a:ln>
        </p:spPr>
      </p:pic>
      <p:sp>
        <p:nvSpPr>
          <p:cNvPr id="5778" name="Google Shape;5778;p28"/>
          <p:cNvSpPr/>
          <p:nvPr/>
        </p:nvSpPr>
        <p:spPr>
          <a:xfrm>
            <a:off x="8572188" y="1527372"/>
            <a:ext cx="1340743" cy="363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9" name="Google Shape;5779;p28"/>
          <p:cNvSpPr/>
          <p:nvPr/>
        </p:nvSpPr>
        <p:spPr>
          <a:xfrm>
            <a:off x="2147684" y="1476163"/>
            <a:ext cx="1302203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0" name="Google Shape;5780;p28"/>
          <p:cNvSpPr/>
          <p:nvPr/>
        </p:nvSpPr>
        <p:spPr>
          <a:xfrm>
            <a:off x="48126" y="1946916"/>
            <a:ext cx="9921240" cy="692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1" name="Google Shape;5781;p28"/>
          <p:cNvSpPr/>
          <p:nvPr/>
        </p:nvSpPr>
        <p:spPr>
          <a:xfrm>
            <a:off x="10100261" y="535715"/>
            <a:ext cx="1463040" cy="150876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sp>
        <p:nvSpPr>
          <p:cNvPr id="5782" name="Google Shape;5782;p28"/>
          <p:cNvSpPr/>
          <p:nvPr/>
        </p:nvSpPr>
        <p:spPr>
          <a:xfrm>
            <a:off x="90804" y="2136801"/>
            <a:ext cx="11516517" cy="4629004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</p:txBody>
      </p:sp>
      <p:pic>
        <p:nvPicPr>
          <p:cNvPr id="5783" name="Google Shape;5783;p28" descr="Cowboy femal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83551" y="765318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84" name="Google Shape;5784;p28"/>
          <p:cNvSpPr/>
          <p:nvPr/>
        </p:nvSpPr>
        <p:spPr>
          <a:xfrm>
            <a:off x="6099113" y="1476163"/>
            <a:ext cx="490289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5" name="Google Shape;5785;p28"/>
          <p:cNvSpPr/>
          <p:nvPr/>
        </p:nvSpPr>
        <p:spPr>
          <a:xfrm>
            <a:off x="5576098" y="1476163"/>
            <a:ext cx="490289" cy="41148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6" name="Google Shape;5786;p28" descr="Sort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42142" y="147358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7" name="Google Shape;5787;p28" descr="Sor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46042" y="148532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8" name="Google Shape;5788;p28" descr="Checklist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457727" y="145330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3" name="Google Shape;5793;p29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u="sng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/>
          </a:p>
        </p:txBody>
      </p:sp>
      <p:pic>
        <p:nvPicPr>
          <p:cNvPr id="5794" name="Google Shape;5794;p29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464" y="44442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95" name="Google Shape;5795;p29"/>
          <p:cNvSpPr/>
          <p:nvPr/>
        </p:nvSpPr>
        <p:spPr>
          <a:xfrm>
            <a:off x="48126" y="534392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796" name="Google Shape;5796;p29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1" y="539016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797" name="Google Shape;5797;p29"/>
          <p:cNvSpPr/>
          <p:nvPr/>
        </p:nvSpPr>
        <p:spPr>
          <a:xfrm>
            <a:off x="2682352" y="534392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ID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798" name="Google Shape;5798;p29"/>
          <p:cNvSpPr/>
          <p:nvPr/>
        </p:nvSpPr>
        <p:spPr>
          <a:xfrm>
            <a:off x="4787534" y="534392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799" name="Google Shape;5799;p29" descr="Blo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7423" y="5241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0" name="Google Shape;5800;p29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1757" y="55177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1" name="Google Shape;5801;p29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4479" y="487430"/>
            <a:ext cx="320040" cy="431722"/>
          </a:xfrm>
          <a:prstGeom prst="rect">
            <a:avLst/>
          </a:prstGeom>
          <a:noFill/>
          <a:ln>
            <a:noFill/>
          </a:ln>
        </p:spPr>
      </p:pic>
      <p:sp>
        <p:nvSpPr>
          <p:cNvPr id="5802" name="Google Shape;5802;p29"/>
          <p:cNvSpPr/>
          <p:nvPr/>
        </p:nvSpPr>
        <p:spPr>
          <a:xfrm>
            <a:off x="6897804" y="546196"/>
            <a:ext cx="13233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/>
          </a:p>
        </p:txBody>
      </p:sp>
      <p:sp>
        <p:nvSpPr>
          <p:cNvPr id="5803" name="Google Shape;5803;p29"/>
          <p:cNvSpPr/>
          <p:nvPr/>
        </p:nvSpPr>
        <p:spPr>
          <a:xfrm>
            <a:off x="8273086" y="547622"/>
            <a:ext cx="13653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/>
          </a:p>
        </p:txBody>
      </p:sp>
      <p:pic>
        <p:nvPicPr>
          <p:cNvPr id="5804" name="Google Shape;5804;p29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2078" y="535818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5" name="Google Shape;5805;p29" descr="Repea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92152" y="550245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06" name="Google Shape;5806;p29"/>
          <p:cNvSpPr/>
          <p:nvPr/>
        </p:nvSpPr>
        <p:spPr>
          <a:xfrm>
            <a:off x="36403" y="1012372"/>
            <a:ext cx="9921240" cy="45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7" name="Google Shape;5807;p29"/>
          <p:cNvSpPr/>
          <p:nvPr/>
        </p:nvSpPr>
        <p:spPr>
          <a:xfrm>
            <a:off x="48126" y="1116089"/>
            <a:ext cx="2058290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08" name="Google Shape;5808;p29"/>
          <p:cNvSpPr/>
          <p:nvPr/>
        </p:nvSpPr>
        <p:spPr>
          <a:xfrm>
            <a:off x="3480332" y="1116089"/>
            <a:ext cx="2058291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09" name="Google Shape;5809;p29"/>
          <p:cNvSpPr/>
          <p:nvPr/>
        </p:nvSpPr>
        <p:spPr>
          <a:xfrm>
            <a:off x="7110746" y="1116089"/>
            <a:ext cx="13233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Export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10" name="Google Shape;5810;p29" descr="Send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89191" y="1107244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1" name="Google Shape;5811;p29" descr="Filt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597" y="113734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2" name="Google Shape;5812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95523" y="112543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3" name="Google Shape;5813;p2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933856" y="1125435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4" name="Google Shape;5814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2188" y="1125435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15" name="Google Shape;5815;p29"/>
          <p:cNvSpPr/>
          <p:nvPr/>
        </p:nvSpPr>
        <p:spPr>
          <a:xfrm>
            <a:off x="8572189" y="1107700"/>
            <a:ext cx="1054810" cy="32004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Google Shape;5816;p29"/>
          <p:cNvSpPr/>
          <p:nvPr/>
        </p:nvSpPr>
        <p:spPr>
          <a:xfrm>
            <a:off x="2147684" y="1116089"/>
            <a:ext cx="130220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Google Shape;5817;p29"/>
          <p:cNvSpPr/>
          <p:nvPr/>
        </p:nvSpPr>
        <p:spPr>
          <a:xfrm>
            <a:off x="48126" y="1946916"/>
            <a:ext cx="9921240" cy="692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8" name="Google Shape;5818;p29"/>
          <p:cNvSpPr/>
          <p:nvPr/>
        </p:nvSpPr>
        <p:spPr>
          <a:xfrm>
            <a:off x="10100261" y="535715"/>
            <a:ext cx="1463040" cy="150876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sp>
        <p:nvSpPr>
          <p:cNvPr id="5819" name="Google Shape;5819;p29"/>
          <p:cNvSpPr/>
          <p:nvPr/>
        </p:nvSpPr>
        <p:spPr>
          <a:xfrm>
            <a:off x="90804" y="2136801"/>
            <a:ext cx="11516517" cy="4440269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</p:txBody>
      </p:sp>
      <p:pic>
        <p:nvPicPr>
          <p:cNvPr id="5820" name="Google Shape;5820;p29" descr="Cowboy femal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483551" y="765318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5821" name="Google Shape;5821;p29"/>
          <p:cNvSpPr/>
          <p:nvPr/>
        </p:nvSpPr>
        <p:spPr>
          <a:xfrm>
            <a:off x="6086307" y="1116089"/>
            <a:ext cx="490289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2" name="Google Shape;5822;p29"/>
          <p:cNvSpPr/>
          <p:nvPr/>
        </p:nvSpPr>
        <p:spPr>
          <a:xfrm>
            <a:off x="5577322" y="1116089"/>
            <a:ext cx="490289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3" name="Google Shape;5823;p29" descr="Sort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75193" y="1122854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4" name="Google Shape;5824;p29" descr="Sor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190110" y="1134592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5" name="Google Shape;5825;p29" descr="Checklist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468744" y="1112083"/>
            <a:ext cx="32004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Google Shape;5830;p30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u="sng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/>
          </a:p>
        </p:txBody>
      </p:sp>
      <p:pic>
        <p:nvPicPr>
          <p:cNvPr id="5831" name="Google Shape;5831;p30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0750" y="409036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32" name="Google Shape;5832;p30"/>
          <p:cNvSpPr/>
          <p:nvPr/>
        </p:nvSpPr>
        <p:spPr>
          <a:xfrm>
            <a:off x="48126" y="534392"/>
            <a:ext cx="2058290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33" name="Google Shape;5833;p30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1" y="526659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34" name="Google Shape;5834;p30"/>
          <p:cNvSpPr/>
          <p:nvPr/>
        </p:nvSpPr>
        <p:spPr>
          <a:xfrm>
            <a:off x="2682352" y="534392"/>
            <a:ext cx="2058290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ID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35" name="Google Shape;5835;p30"/>
          <p:cNvSpPr/>
          <p:nvPr/>
        </p:nvSpPr>
        <p:spPr>
          <a:xfrm>
            <a:off x="4787534" y="534392"/>
            <a:ext cx="2058290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36" name="Google Shape;5836;p30" descr="Blo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7423" y="5241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" name="Google Shape;5837;p30" descr="Research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1757" y="55177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8" name="Google Shape;5838;p30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14479" y="487430"/>
            <a:ext cx="320040" cy="431722"/>
          </a:xfrm>
          <a:prstGeom prst="rect">
            <a:avLst/>
          </a:prstGeom>
          <a:noFill/>
          <a:ln>
            <a:noFill/>
          </a:ln>
        </p:spPr>
      </p:pic>
      <p:sp>
        <p:nvSpPr>
          <p:cNvPr id="5839" name="Google Shape;5839;p30"/>
          <p:cNvSpPr/>
          <p:nvPr/>
        </p:nvSpPr>
        <p:spPr>
          <a:xfrm>
            <a:off x="6897804" y="546196"/>
            <a:ext cx="1323302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/>
          </a:p>
        </p:txBody>
      </p:sp>
      <p:sp>
        <p:nvSpPr>
          <p:cNvPr id="5840" name="Google Shape;5840;p30"/>
          <p:cNvSpPr/>
          <p:nvPr/>
        </p:nvSpPr>
        <p:spPr>
          <a:xfrm>
            <a:off x="8273086" y="547622"/>
            <a:ext cx="1365338" cy="32004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/>
          </a:p>
        </p:txBody>
      </p:sp>
      <p:pic>
        <p:nvPicPr>
          <p:cNvPr id="5841" name="Google Shape;5841;p30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2078" y="535818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42" name="Google Shape;5842;p30"/>
          <p:cNvSpPr/>
          <p:nvPr/>
        </p:nvSpPr>
        <p:spPr>
          <a:xfrm rot="10800000" flipH="1">
            <a:off x="66898" y="1839861"/>
            <a:ext cx="9921240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3" name="Google Shape;5843;p30"/>
          <p:cNvSpPr/>
          <p:nvPr/>
        </p:nvSpPr>
        <p:spPr>
          <a:xfrm>
            <a:off x="6921823" y="1021201"/>
            <a:ext cx="1321220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30"/>
          <p:cNvSpPr/>
          <p:nvPr/>
        </p:nvSpPr>
        <p:spPr>
          <a:xfrm>
            <a:off x="48126" y="1946916"/>
            <a:ext cx="9921240" cy="692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5" name="Google Shape;5845;p30"/>
          <p:cNvSpPr/>
          <p:nvPr/>
        </p:nvSpPr>
        <p:spPr>
          <a:xfrm>
            <a:off x="10100261" y="535715"/>
            <a:ext cx="1463040" cy="150876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sp>
        <p:nvSpPr>
          <p:cNvPr id="5846" name="Google Shape;5846;p30"/>
          <p:cNvSpPr/>
          <p:nvPr/>
        </p:nvSpPr>
        <p:spPr>
          <a:xfrm>
            <a:off x="90804" y="2136801"/>
            <a:ext cx="11516517" cy="4440269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</p:txBody>
      </p:sp>
      <p:pic>
        <p:nvPicPr>
          <p:cNvPr id="5847" name="Google Shape;5847;p30" descr="Cowboy female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83551" y="765318"/>
            <a:ext cx="658368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5848" name="Google Shape;5848;p30"/>
          <p:cNvSpPr/>
          <p:nvPr/>
        </p:nvSpPr>
        <p:spPr>
          <a:xfrm>
            <a:off x="69550" y="1022289"/>
            <a:ext cx="4671091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 Name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49" name="Google Shape;5849;p30"/>
          <p:cNvSpPr/>
          <p:nvPr/>
        </p:nvSpPr>
        <p:spPr>
          <a:xfrm>
            <a:off x="4787668" y="1022289"/>
            <a:ext cx="2054544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Export to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50" name="Google Shape;5850;p30" descr="Send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4189" y="1034337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51" name="Google Shape;5851;p30"/>
          <p:cNvSpPr/>
          <p:nvPr/>
        </p:nvSpPr>
        <p:spPr>
          <a:xfrm>
            <a:off x="8292152" y="1022289"/>
            <a:ext cx="1365338" cy="32004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Clear</a:t>
            </a:r>
            <a:endParaRPr/>
          </a:p>
        </p:txBody>
      </p:sp>
      <p:pic>
        <p:nvPicPr>
          <p:cNvPr id="5852" name="Google Shape;5852;p30" descr="Repea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11218" y="1054406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853" name="Google Shape;5853;p30"/>
          <p:cNvSpPr/>
          <p:nvPr/>
        </p:nvSpPr>
        <p:spPr>
          <a:xfrm>
            <a:off x="66898" y="1477421"/>
            <a:ext cx="2058290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Bulk Att.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54" name="Google Shape;5854;p30" descr="Diploma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538" y="998588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5" name="Google Shape;5855;p30" descr="Map compass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59567" y="518107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6" name="Google Shape;5856;p30" descr="Remote work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161" y="144718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57" name="Google Shape;5857;p30"/>
          <p:cNvSpPr/>
          <p:nvPr/>
        </p:nvSpPr>
        <p:spPr>
          <a:xfrm>
            <a:off x="2193039" y="1476397"/>
            <a:ext cx="2571150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Select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58" name="Google Shape;5858;p30" descr="Monthly calend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465" y="1481021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30" descr="Daily calendar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87423" y="1428916"/>
            <a:ext cx="320040" cy="431722"/>
          </a:xfrm>
          <a:prstGeom prst="rect">
            <a:avLst/>
          </a:prstGeom>
          <a:noFill/>
          <a:ln>
            <a:noFill/>
          </a:ln>
        </p:spPr>
      </p:pic>
      <p:sp>
        <p:nvSpPr>
          <p:cNvPr id="5860" name="Google Shape;5860;p30"/>
          <p:cNvSpPr/>
          <p:nvPr/>
        </p:nvSpPr>
        <p:spPr>
          <a:xfrm>
            <a:off x="5204215" y="1478772"/>
            <a:ext cx="3055352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Select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61" name="Google Shape;5861;p30"/>
          <p:cNvSpPr/>
          <p:nvPr/>
        </p:nvSpPr>
        <p:spPr>
          <a:xfrm>
            <a:off x="8315122" y="1476979"/>
            <a:ext cx="1323302" cy="32004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Mark</a:t>
            </a:r>
            <a:endParaRPr/>
          </a:p>
        </p:txBody>
      </p:sp>
      <p:pic>
        <p:nvPicPr>
          <p:cNvPr id="5862" name="Google Shape;5862;p30" descr="Bullsey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19396" y="1466601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Google Shape;5863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11567" y="1021661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Google Shape;5864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425979" y="1026579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Google Shape;5865;p3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40391" y="1016744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30" descr="Anger Symbol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226026" y="146221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Google Shape;5867;p30" descr="Excell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2265" y="133729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30" descr="Zoom in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94258" y="2082872"/>
            <a:ext cx="411045" cy="41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31"/>
          <p:cNvSpPr/>
          <p:nvPr/>
        </p:nvSpPr>
        <p:spPr>
          <a:xfrm>
            <a:off x="-48126" y="501772"/>
            <a:ext cx="12240126" cy="6356228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4" name="Google Shape;5874;p31"/>
          <p:cNvSpPr/>
          <p:nvPr/>
        </p:nvSpPr>
        <p:spPr>
          <a:xfrm>
            <a:off x="-48126" y="0"/>
            <a:ext cx="12288252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/>
          </a:p>
        </p:txBody>
      </p:sp>
      <p:sp>
        <p:nvSpPr>
          <p:cNvPr id="5875" name="Google Shape;5875;p31"/>
          <p:cNvSpPr/>
          <p:nvPr/>
        </p:nvSpPr>
        <p:spPr>
          <a:xfrm>
            <a:off x="52847" y="501771"/>
            <a:ext cx="3898835" cy="4876449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6" name="Google Shape;5876;p31"/>
          <p:cNvSpPr/>
          <p:nvPr/>
        </p:nvSpPr>
        <p:spPr>
          <a:xfrm>
            <a:off x="143187" y="967535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Code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77" name="Google Shape;5877;p31" descr="Blo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58" y="94408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78" name="Google Shape;5878;p31"/>
          <p:cNvSpPr/>
          <p:nvPr/>
        </p:nvSpPr>
        <p:spPr>
          <a:xfrm>
            <a:off x="2498249" y="967535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Google Shape;5879;p31"/>
          <p:cNvSpPr/>
          <p:nvPr/>
        </p:nvSpPr>
        <p:spPr>
          <a:xfrm>
            <a:off x="143187" y="1389564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Type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80" name="Google Shape;5880;p31"/>
          <p:cNvSpPr/>
          <p:nvPr/>
        </p:nvSpPr>
        <p:spPr>
          <a:xfrm>
            <a:off x="2498250" y="1389564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1" name="Google Shape;5881;p31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04" y="135158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82" name="Google Shape;5882;p31"/>
          <p:cNvSpPr/>
          <p:nvPr/>
        </p:nvSpPr>
        <p:spPr>
          <a:xfrm>
            <a:off x="143187" y="1755337"/>
            <a:ext cx="357243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883" name="Google Shape;5883;p31" descr="Clip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335" y="1723908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84" name="Google Shape;5884;p31"/>
          <p:cNvSpPr/>
          <p:nvPr/>
        </p:nvSpPr>
        <p:spPr>
          <a:xfrm>
            <a:off x="143187" y="2145715"/>
            <a:ext cx="3572434" cy="982955"/>
          </a:xfrm>
          <a:prstGeom prst="rect">
            <a:avLst/>
          </a:prstGeom>
          <a:solidFill>
            <a:srgbClr val="91919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5" name="Google Shape;5885;p31"/>
          <p:cNvSpPr/>
          <p:nvPr/>
        </p:nvSpPr>
        <p:spPr>
          <a:xfrm>
            <a:off x="163667" y="3279062"/>
            <a:ext cx="98536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Add</a:t>
            </a:r>
            <a:endParaRPr/>
          </a:p>
        </p:txBody>
      </p:sp>
      <p:pic>
        <p:nvPicPr>
          <p:cNvPr id="5886" name="Google Shape;5886;p31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946" y="3247058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Google Shape;5887;p31" descr="Hero Femal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45005" y="-1"/>
            <a:ext cx="501773" cy="501773"/>
          </a:xfrm>
          <a:prstGeom prst="rect">
            <a:avLst/>
          </a:prstGeom>
          <a:noFill/>
          <a:ln>
            <a:noFill/>
          </a:ln>
        </p:spPr>
      </p:pic>
      <p:sp>
        <p:nvSpPr>
          <p:cNvPr id="5888" name="Google Shape;5888;p31"/>
          <p:cNvSpPr/>
          <p:nvPr/>
        </p:nvSpPr>
        <p:spPr>
          <a:xfrm>
            <a:off x="45556" y="5465582"/>
            <a:ext cx="11750118" cy="1134774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9" name="Google Shape;5889;p31"/>
          <p:cNvSpPr/>
          <p:nvPr/>
        </p:nvSpPr>
        <p:spPr>
          <a:xfrm>
            <a:off x="7558688" y="515829"/>
            <a:ext cx="4236986" cy="4854124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0" name="Google Shape;5890;p31"/>
          <p:cNvSpPr/>
          <p:nvPr/>
        </p:nvSpPr>
        <p:spPr>
          <a:xfrm>
            <a:off x="7708938" y="957725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Start Date</a:t>
            </a:r>
            <a:endParaRPr/>
          </a:p>
        </p:txBody>
      </p:sp>
      <p:pic>
        <p:nvPicPr>
          <p:cNvPr id="5891" name="Google Shape;5891;p31" descr="Blo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809" y="93427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92" name="Google Shape;5892;p31"/>
          <p:cNvSpPr/>
          <p:nvPr/>
        </p:nvSpPr>
        <p:spPr>
          <a:xfrm>
            <a:off x="10064000" y="957725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3" name="Google Shape;5893;p31"/>
          <p:cNvSpPr/>
          <p:nvPr/>
        </p:nvSpPr>
        <p:spPr>
          <a:xfrm>
            <a:off x="7708938" y="1379754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Date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894" name="Google Shape;5894;p31"/>
          <p:cNvSpPr/>
          <p:nvPr/>
        </p:nvSpPr>
        <p:spPr>
          <a:xfrm>
            <a:off x="10064001" y="1379754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5" name="Google Shape;5895;p31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1255" y="134177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96" name="Google Shape;5896;p31"/>
          <p:cNvSpPr/>
          <p:nvPr/>
        </p:nvSpPr>
        <p:spPr>
          <a:xfrm>
            <a:off x="7708938" y="1745527"/>
            <a:ext cx="39682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6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r>
              <a:rPr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Existing Record will be replaced</a:t>
            </a:r>
            <a:endParaRPr/>
          </a:p>
        </p:txBody>
      </p:sp>
      <p:pic>
        <p:nvPicPr>
          <p:cNvPr id="5897" name="Google Shape;5897;p31" descr="Clip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6086" y="1714098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898" name="Google Shape;5898;p31"/>
          <p:cNvSpPr/>
          <p:nvPr/>
        </p:nvSpPr>
        <p:spPr>
          <a:xfrm>
            <a:off x="7729418" y="2129533"/>
            <a:ext cx="20968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 Register</a:t>
            </a:r>
            <a:endParaRPr/>
          </a:p>
        </p:txBody>
      </p:sp>
      <p:sp>
        <p:nvSpPr>
          <p:cNvPr id="5899" name="Google Shape;5899;p31"/>
          <p:cNvSpPr/>
          <p:nvPr/>
        </p:nvSpPr>
        <p:spPr>
          <a:xfrm>
            <a:off x="10311802" y="2129533"/>
            <a:ext cx="13653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Clear</a:t>
            </a:r>
            <a:endParaRPr/>
          </a:p>
        </p:txBody>
      </p:sp>
      <p:pic>
        <p:nvPicPr>
          <p:cNvPr id="5900" name="Google Shape;5900;p31" descr="Repea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31502" y="211717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1" descr="Daily calenda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20883" y="1284970"/>
            <a:ext cx="52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1" descr="Zoom i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4258" y="2082872"/>
            <a:ext cx="411045" cy="4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5903" name="Google Shape;5903;p31"/>
          <p:cNvSpPr/>
          <p:nvPr/>
        </p:nvSpPr>
        <p:spPr>
          <a:xfrm>
            <a:off x="7708938" y="2581022"/>
            <a:ext cx="39682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Check Date on Att. Register</a:t>
            </a:r>
            <a:endParaRPr/>
          </a:p>
        </p:txBody>
      </p:sp>
      <p:sp>
        <p:nvSpPr>
          <p:cNvPr id="5904" name="Google Shape;5904;p31"/>
          <p:cNvSpPr/>
          <p:nvPr/>
        </p:nvSpPr>
        <p:spPr>
          <a:xfrm>
            <a:off x="7708938" y="2951159"/>
            <a:ext cx="3968202" cy="1034836"/>
          </a:xfrm>
          <a:prstGeom prst="rect">
            <a:avLst/>
          </a:prstGeom>
          <a:solidFill>
            <a:srgbClr val="91919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5" name="Google Shape;5905;p31" descr="Daily calenda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20458" y="867238"/>
            <a:ext cx="52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6" name="Google Shape;5906;p31"/>
          <p:cNvSpPr/>
          <p:nvPr/>
        </p:nvSpPr>
        <p:spPr>
          <a:xfrm>
            <a:off x="3999185" y="524097"/>
            <a:ext cx="3497428" cy="4854124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7" name="Google Shape;5907;p31"/>
          <p:cNvSpPr/>
          <p:nvPr/>
        </p:nvSpPr>
        <p:spPr>
          <a:xfrm>
            <a:off x="7708938" y="531771"/>
            <a:ext cx="3968202" cy="320040"/>
          </a:xfrm>
          <a:prstGeom prst="rect">
            <a:avLst/>
          </a:pr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Attendance in Register</a:t>
            </a:r>
            <a:endParaRPr/>
          </a:p>
        </p:txBody>
      </p:sp>
      <p:sp>
        <p:nvSpPr>
          <p:cNvPr id="5908" name="Google Shape;5908;p31"/>
          <p:cNvSpPr/>
          <p:nvPr/>
        </p:nvSpPr>
        <p:spPr>
          <a:xfrm>
            <a:off x="124237" y="609630"/>
            <a:ext cx="3591384" cy="320040"/>
          </a:xfrm>
          <a:prstGeom prst="rect">
            <a:avLst/>
          </a:pr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Attendance Code</a:t>
            </a:r>
            <a:endParaRPr/>
          </a:p>
        </p:txBody>
      </p:sp>
      <p:sp>
        <p:nvSpPr>
          <p:cNvPr id="5909" name="Google Shape;5909;p31"/>
          <p:cNvSpPr/>
          <p:nvPr/>
        </p:nvSpPr>
        <p:spPr>
          <a:xfrm>
            <a:off x="4052655" y="562630"/>
            <a:ext cx="3387499" cy="320040"/>
          </a:xfrm>
          <a:prstGeom prst="rect">
            <a:avLst/>
          </a:pr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Att. Code Details</a:t>
            </a:r>
            <a:endParaRPr/>
          </a:p>
        </p:txBody>
      </p:sp>
      <p:sp>
        <p:nvSpPr>
          <p:cNvPr id="5910" name="Google Shape;5910;p31"/>
          <p:cNvSpPr/>
          <p:nvPr/>
        </p:nvSpPr>
        <p:spPr>
          <a:xfrm>
            <a:off x="1299280" y="3277501"/>
            <a:ext cx="125209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Update</a:t>
            </a:r>
            <a:endParaRPr/>
          </a:p>
        </p:txBody>
      </p:sp>
      <p:sp>
        <p:nvSpPr>
          <p:cNvPr id="5911" name="Google Shape;5911;p31"/>
          <p:cNvSpPr/>
          <p:nvPr/>
        </p:nvSpPr>
        <p:spPr>
          <a:xfrm>
            <a:off x="2669907" y="3277501"/>
            <a:ext cx="98536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Clear</a:t>
            </a:r>
            <a:endParaRPr/>
          </a:p>
        </p:txBody>
      </p:sp>
      <p:pic>
        <p:nvPicPr>
          <p:cNvPr id="5912" name="Google Shape;5912;p31" descr="Continuous Improvement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90794" y="3259978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3" name="Google Shape;5913;p31" descr="Repeat outlin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5579" y="3259978"/>
            <a:ext cx="384048" cy="38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g10e7659af9d_0_0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000" y="7177700"/>
            <a:ext cx="11074149" cy="72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10e7659af9d_0_0"/>
          <p:cNvSpPr/>
          <p:nvPr/>
        </p:nvSpPr>
        <p:spPr>
          <a:xfrm>
            <a:off x="162348" y="0"/>
            <a:ext cx="119931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g10e7659af9d_0_0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0e7659af9d_0_0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0e7659af9d_0_0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0e7659af9d_0_0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0e7659af9d_0_0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10e7659af9d_0_0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0e7659af9d_0_0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0e7659af9d_0_0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0e7659af9d_0_0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10e7659af9d_0_0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0e7659af9d_0_0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10e7659af9d_0_0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71358" y="712369"/>
            <a:ext cx="5251550" cy="52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0e7659af9d_0_0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10e7659af9d_0_0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10e7659af9d_0_0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g10e7659af9d_0_0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0e7659af9d_0_0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10e7659af9d_0_0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g10e7659af9d_0_0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10e7659af9d_0_0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10e7659af9d_0_0"/>
          <p:cNvSpPr/>
          <p:nvPr/>
        </p:nvSpPr>
        <p:spPr>
          <a:xfrm>
            <a:off x="2244103" y="5747025"/>
            <a:ext cx="9066300" cy="784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" name="Google Shape;5918;p32"/>
          <p:cNvSpPr/>
          <p:nvPr/>
        </p:nvSpPr>
        <p:spPr>
          <a:xfrm>
            <a:off x="0" y="0"/>
            <a:ext cx="12240126" cy="456040"/>
          </a:xfrm>
          <a:prstGeom prst="rect">
            <a:avLst/>
          </a:prstGeom>
          <a:solidFill>
            <a:srgbClr val="8CD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u="sng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endParaRPr/>
          </a:p>
        </p:txBody>
      </p:sp>
      <p:sp>
        <p:nvSpPr>
          <p:cNvPr id="5919" name="Google Shape;5919;p32"/>
          <p:cNvSpPr/>
          <p:nvPr/>
        </p:nvSpPr>
        <p:spPr>
          <a:xfrm>
            <a:off x="48126" y="501773"/>
            <a:ext cx="3823615" cy="3824042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0" name="Google Shape;5920;p32"/>
          <p:cNvSpPr/>
          <p:nvPr/>
        </p:nvSpPr>
        <p:spPr>
          <a:xfrm>
            <a:off x="3938954" y="501773"/>
            <a:ext cx="7982970" cy="3824042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Google Shape;5921;p32"/>
          <p:cNvSpPr/>
          <p:nvPr/>
        </p:nvSpPr>
        <p:spPr>
          <a:xfrm>
            <a:off x="143187" y="572111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Code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922" name="Google Shape;5922;p32" descr="Blo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58" y="548665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23" name="Google Shape;5923;p32"/>
          <p:cNvSpPr/>
          <p:nvPr/>
        </p:nvSpPr>
        <p:spPr>
          <a:xfrm>
            <a:off x="2498249" y="572111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Google Shape;5924;p32"/>
          <p:cNvSpPr/>
          <p:nvPr/>
        </p:nvSpPr>
        <p:spPr>
          <a:xfrm>
            <a:off x="143187" y="994140"/>
            <a:ext cx="229521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Type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5925" name="Google Shape;5925;p32"/>
          <p:cNvSpPr/>
          <p:nvPr/>
        </p:nvSpPr>
        <p:spPr>
          <a:xfrm>
            <a:off x="2498250" y="994140"/>
            <a:ext cx="1206243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6" name="Google Shape;5926;p32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504" y="95615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27" name="Google Shape;5927;p32"/>
          <p:cNvSpPr/>
          <p:nvPr/>
        </p:nvSpPr>
        <p:spPr>
          <a:xfrm>
            <a:off x="143187" y="1359913"/>
            <a:ext cx="3572434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5928" name="Google Shape;5928;p32" descr="Clipboard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335" y="1328484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29" name="Google Shape;5929;p32"/>
          <p:cNvSpPr/>
          <p:nvPr/>
        </p:nvSpPr>
        <p:spPr>
          <a:xfrm>
            <a:off x="143187" y="1750291"/>
            <a:ext cx="3572434" cy="982955"/>
          </a:xfrm>
          <a:prstGeom prst="rect">
            <a:avLst/>
          </a:prstGeom>
          <a:solidFill>
            <a:srgbClr val="91919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0" name="Google Shape;5930;p32"/>
          <p:cNvSpPr/>
          <p:nvPr/>
        </p:nvSpPr>
        <p:spPr>
          <a:xfrm>
            <a:off x="163667" y="2883638"/>
            <a:ext cx="13233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Add</a:t>
            </a:r>
            <a:endParaRPr/>
          </a:p>
        </p:txBody>
      </p:sp>
      <p:sp>
        <p:nvSpPr>
          <p:cNvPr id="5931" name="Google Shape;5931;p32"/>
          <p:cNvSpPr/>
          <p:nvPr/>
        </p:nvSpPr>
        <p:spPr>
          <a:xfrm>
            <a:off x="1531198" y="2883638"/>
            <a:ext cx="1365338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Update</a:t>
            </a:r>
            <a:endParaRPr/>
          </a:p>
        </p:txBody>
      </p:sp>
      <p:pic>
        <p:nvPicPr>
          <p:cNvPr id="5932" name="Google Shape;5932;p32" descr="Bullsey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946" y="2851634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Google Shape;5933;p32" descr="Repea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5356" y="2864968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34" name="Google Shape;5934;p32"/>
          <p:cNvSpPr/>
          <p:nvPr/>
        </p:nvSpPr>
        <p:spPr>
          <a:xfrm>
            <a:off x="24679" y="4433398"/>
            <a:ext cx="12143875" cy="47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5" name="Google Shape;5935;p32" descr="Hero Female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07934" y="-1"/>
            <a:ext cx="501773" cy="501773"/>
          </a:xfrm>
          <a:prstGeom prst="rect">
            <a:avLst/>
          </a:prstGeom>
          <a:noFill/>
          <a:ln>
            <a:noFill/>
          </a:ln>
        </p:spPr>
      </p:pic>
      <p:sp>
        <p:nvSpPr>
          <p:cNvPr id="5936" name="Google Shape;5936;p32"/>
          <p:cNvSpPr/>
          <p:nvPr/>
        </p:nvSpPr>
        <p:spPr>
          <a:xfrm>
            <a:off x="71389" y="3294354"/>
            <a:ext cx="3569075" cy="29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 Bulk Attendance</a:t>
            </a:r>
            <a:endParaRPr/>
          </a:p>
        </p:txBody>
      </p:sp>
      <p:sp>
        <p:nvSpPr>
          <p:cNvPr id="5937" name="Google Shape;5937;p32"/>
          <p:cNvSpPr/>
          <p:nvPr/>
        </p:nvSpPr>
        <p:spPr>
          <a:xfrm>
            <a:off x="155503" y="3613760"/>
            <a:ext cx="210500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/>
          </a:p>
        </p:txBody>
      </p:sp>
      <p:pic>
        <p:nvPicPr>
          <p:cNvPr id="5938" name="Google Shape;5938;p32" descr="Daily calenda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35077" y="3519067"/>
            <a:ext cx="52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Google Shape;5939;p32" descr="Monthly calendar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187" y="3569230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40" name="Google Shape;5940;p32"/>
          <p:cNvSpPr/>
          <p:nvPr/>
        </p:nvSpPr>
        <p:spPr>
          <a:xfrm>
            <a:off x="155713" y="3968197"/>
            <a:ext cx="2104792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Attendance:</a:t>
            </a:r>
            <a:endParaRPr/>
          </a:p>
        </p:txBody>
      </p:sp>
      <p:pic>
        <p:nvPicPr>
          <p:cNvPr id="5941" name="Google Shape;5941;p32" descr="Architectur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667" y="392818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42" name="Google Shape;5942;p32"/>
          <p:cNvSpPr/>
          <p:nvPr/>
        </p:nvSpPr>
        <p:spPr>
          <a:xfrm>
            <a:off x="2300254" y="3961791"/>
            <a:ext cx="875199" cy="32004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Add</a:t>
            </a:r>
            <a:endParaRPr/>
          </a:p>
        </p:txBody>
      </p:sp>
      <p:pic>
        <p:nvPicPr>
          <p:cNvPr id="5943" name="Google Shape;5943;p32" descr="Zoom i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90914" y="3934476"/>
            <a:ext cx="411045" cy="411045"/>
          </a:xfrm>
          <a:prstGeom prst="rect">
            <a:avLst/>
          </a:prstGeom>
          <a:noFill/>
          <a:ln>
            <a:noFill/>
          </a:ln>
        </p:spPr>
      </p:pic>
      <p:sp>
        <p:nvSpPr>
          <p:cNvPr id="5944" name="Google Shape;5944;p32"/>
          <p:cNvSpPr/>
          <p:nvPr/>
        </p:nvSpPr>
        <p:spPr>
          <a:xfrm>
            <a:off x="45556" y="4568907"/>
            <a:ext cx="11876368" cy="2094065"/>
          </a:xfrm>
          <a:prstGeom prst="rect">
            <a:avLst/>
          </a:prstGeom>
          <a:solidFill>
            <a:srgbClr val="919190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p33"/>
          <p:cNvSpPr/>
          <p:nvPr/>
        </p:nvSpPr>
        <p:spPr>
          <a:xfrm>
            <a:off x="1201479" y="74428"/>
            <a:ext cx="9558669" cy="6220046"/>
          </a:xfrm>
          <a:prstGeom prst="roundRect">
            <a:avLst>
              <a:gd name="adj" fmla="val 249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0" name="Google Shape;5950;p33"/>
          <p:cNvSpPr/>
          <p:nvPr/>
        </p:nvSpPr>
        <p:spPr>
          <a:xfrm>
            <a:off x="6596916" y="563526"/>
            <a:ext cx="3482750" cy="576342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board!</a:t>
            </a:r>
            <a:endParaRPr/>
          </a:p>
        </p:txBody>
      </p:sp>
      <p:sp>
        <p:nvSpPr>
          <p:cNvPr id="5951" name="Google Shape;5951;p33"/>
          <p:cNvSpPr/>
          <p:nvPr/>
        </p:nvSpPr>
        <p:spPr>
          <a:xfrm>
            <a:off x="6574338" y="1696770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ID:</a:t>
            </a:r>
            <a:endParaRPr/>
          </a:p>
        </p:txBody>
      </p:sp>
      <p:sp>
        <p:nvSpPr>
          <p:cNvPr id="5952" name="Google Shape;5952;p33"/>
          <p:cNvSpPr/>
          <p:nvPr/>
        </p:nvSpPr>
        <p:spPr>
          <a:xfrm>
            <a:off x="6609914" y="3035596"/>
            <a:ext cx="3482750" cy="421105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3" name="Google Shape;5953;p33"/>
          <p:cNvSpPr/>
          <p:nvPr/>
        </p:nvSpPr>
        <p:spPr>
          <a:xfrm>
            <a:off x="6589179" y="2674116"/>
            <a:ext cx="1333929" cy="21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/>
          </a:p>
        </p:txBody>
      </p:sp>
      <p:sp>
        <p:nvSpPr>
          <p:cNvPr id="5954" name="Google Shape;5954;p33"/>
          <p:cNvSpPr txBox="1"/>
          <p:nvPr/>
        </p:nvSpPr>
        <p:spPr>
          <a:xfrm>
            <a:off x="7930844" y="3768696"/>
            <a:ext cx="8519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</p:txBody>
      </p:sp>
      <p:sp>
        <p:nvSpPr>
          <p:cNvPr id="5955" name="Google Shape;5955;p33"/>
          <p:cNvSpPr/>
          <p:nvPr/>
        </p:nvSpPr>
        <p:spPr>
          <a:xfrm>
            <a:off x="8904979" y="3882217"/>
            <a:ext cx="164592" cy="16459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6" name="Google Shape;5956;p33"/>
          <p:cNvSpPr txBox="1"/>
          <p:nvPr/>
        </p:nvSpPr>
        <p:spPr>
          <a:xfrm>
            <a:off x="6656351" y="3791779"/>
            <a:ext cx="80088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Exit</a:t>
            </a:r>
            <a:endParaRPr/>
          </a:p>
        </p:txBody>
      </p:sp>
      <p:sp>
        <p:nvSpPr>
          <p:cNvPr id="5957" name="Google Shape;5957;p33"/>
          <p:cNvSpPr txBox="1"/>
          <p:nvPr/>
        </p:nvSpPr>
        <p:spPr>
          <a:xfrm>
            <a:off x="6596916" y="4881543"/>
            <a:ext cx="11744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 with</a:t>
            </a:r>
            <a:endParaRPr/>
          </a:p>
        </p:txBody>
      </p:sp>
      <p:sp>
        <p:nvSpPr>
          <p:cNvPr id="5958" name="Google Shape;5958;p33"/>
          <p:cNvSpPr/>
          <p:nvPr/>
        </p:nvSpPr>
        <p:spPr>
          <a:xfrm>
            <a:off x="8689976" y="3855312"/>
            <a:ext cx="1081475" cy="218402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Google Shape;5959;p33"/>
          <p:cNvSpPr txBox="1"/>
          <p:nvPr/>
        </p:nvSpPr>
        <p:spPr>
          <a:xfrm>
            <a:off x="9132078" y="3805318"/>
            <a:ext cx="8519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🡪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0" name="Google Shape;5960;p33"/>
          <p:cNvCxnSpPr/>
          <p:nvPr/>
        </p:nvCxnSpPr>
        <p:spPr>
          <a:xfrm>
            <a:off x="8317280" y="1077238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5" name="Google Shape;5965;p34"/>
          <p:cNvGrpSpPr/>
          <p:nvPr/>
        </p:nvGrpSpPr>
        <p:grpSpPr>
          <a:xfrm>
            <a:off x="1201479" y="74428"/>
            <a:ext cx="9558669" cy="6220046"/>
            <a:chOff x="1201479" y="74428"/>
            <a:chExt cx="9558669" cy="6220046"/>
          </a:xfrm>
        </p:grpSpPr>
        <p:sp>
          <p:nvSpPr>
            <p:cNvPr id="5966" name="Google Shape;5966;p34"/>
            <p:cNvSpPr/>
            <p:nvPr/>
          </p:nvSpPr>
          <p:spPr>
            <a:xfrm>
              <a:off x="1201479" y="74428"/>
              <a:ext cx="9558669" cy="6220046"/>
            </a:xfrm>
            <a:prstGeom prst="roundRect">
              <a:avLst>
                <a:gd name="adj" fmla="val 2495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7" name="Google Shape;5967;p34"/>
            <p:cNvSpPr/>
            <p:nvPr/>
          </p:nvSpPr>
          <p:spPr>
            <a:xfrm>
              <a:off x="7540978" y="778933"/>
              <a:ext cx="1253066" cy="508000"/>
            </a:xfrm>
            <a:prstGeom prst="rect">
              <a:avLst/>
            </a:prstGeom>
            <a:solidFill>
              <a:srgbClr val="1D11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8" name="Google Shape;5968;p34"/>
            <p:cNvSpPr/>
            <p:nvPr/>
          </p:nvSpPr>
          <p:spPr>
            <a:xfrm>
              <a:off x="6440312" y="3028703"/>
              <a:ext cx="3866444" cy="1328808"/>
            </a:xfrm>
            <a:prstGeom prst="rect">
              <a:avLst/>
            </a:prstGeom>
            <a:solidFill>
              <a:srgbClr val="1D11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9" name="Google Shape;5969;p34"/>
          <p:cNvSpPr/>
          <p:nvPr/>
        </p:nvSpPr>
        <p:spPr>
          <a:xfrm>
            <a:off x="6548657" y="529916"/>
            <a:ext cx="3597425" cy="503017"/>
          </a:xfrm>
          <a:prstGeom prst="roundRect">
            <a:avLst>
              <a:gd name="adj" fmla="val 16667"/>
            </a:avLst>
          </a:prstGeom>
          <a:solidFill>
            <a:srgbClr val="F6B80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 Back!</a:t>
            </a:r>
            <a:endParaRPr/>
          </a:p>
        </p:txBody>
      </p:sp>
      <p:sp>
        <p:nvSpPr>
          <p:cNvPr id="5970" name="Google Shape;5970;p34"/>
          <p:cNvSpPr/>
          <p:nvPr/>
        </p:nvSpPr>
        <p:spPr>
          <a:xfrm>
            <a:off x="6709331" y="3661328"/>
            <a:ext cx="3597425" cy="503017"/>
          </a:xfrm>
          <a:prstGeom prst="roundRect">
            <a:avLst>
              <a:gd name="adj" fmla="val 16667"/>
            </a:avLst>
          </a:prstGeom>
          <a:solidFill>
            <a:srgbClr val="F6B80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1" name="Google Shape;5971;p34"/>
          <p:cNvSpPr txBox="1"/>
          <p:nvPr/>
        </p:nvSpPr>
        <p:spPr>
          <a:xfrm>
            <a:off x="7931545" y="3693107"/>
            <a:ext cx="8316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</p:txBody>
      </p:sp>
      <p:sp>
        <p:nvSpPr>
          <p:cNvPr id="5972" name="Google Shape;5972;p34"/>
          <p:cNvSpPr txBox="1"/>
          <p:nvPr/>
        </p:nvSpPr>
        <p:spPr>
          <a:xfrm>
            <a:off x="6754408" y="3708435"/>
            <a:ext cx="11771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Exit</a:t>
            </a:r>
            <a:endParaRPr/>
          </a:p>
        </p:txBody>
      </p:sp>
      <p:sp>
        <p:nvSpPr>
          <p:cNvPr id="5973" name="Google Shape;5973;p34"/>
          <p:cNvSpPr txBox="1"/>
          <p:nvPr/>
        </p:nvSpPr>
        <p:spPr>
          <a:xfrm>
            <a:off x="9310202" y="3695926"/>
            <a:ext cx="11771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-&gt;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4" name="Google Shape;5974;p34"/>
          <p:cNvSpPr txBox="1"/>
          <p:nvPr/>
        </p:nvSpPr>
        <p:spPr>
          <a:xfrm>
            <a:off x="6548657" y="1557653"/>
            <a:ext cx="1768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/>
          </a:p>
        </p:txBody>
      </p:sp>
      <p:sp>
        <p:nvSpPr>
          <p:cNvPr id="5975" name="Google Shape;5975;p34"/>
          <p:cNvSpPr txBox="1"/>
          <p:nvPr/>
        </p:nvSpPr>
        <p:spPr>
          <a:xfrm>
            <a:off x="6581481" y="2526134"/>
            <a:ext cx="1768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Google Shape;5980;p3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rotWithShape="1">
            <a:blip r:embed="rId3">
              <a:alphaModFix amt="34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1" name="Google Shape;5981;p35"/>
          <p:cNvSpPr/>
          <p:nvPr/>
        </p:nvSpPr>
        <p:spPr>
          <a:xfrm>
            <a:off x="216135" y="4073235"/>
            <a:ext cx="3823850" cy="432263"/>
          </a:xfrm>
          <a:custGeom>
            <a:avLst/>
            <a:gdLst/>
            <a:ahLst/>
            <a:cxnLst/>
            <a:rect l="l" t="t" r="r" b="b"/>
            <a:pathLst>
              <a:path w="3657600" h="598516" extrusionOk="0">
                <a:moveTo>
                  <a:pt x="2012264" y="0"/>
                </a:moveTo>
                <a:lnTo>
                  <a:pt x="3557845" y="0"/>
                </a:lnTo>
                <a:cubicBezTo>
                  <a:pt x="3612938" y="0"/>
                  <a:pt x="3657600" y="44662"/>
                  <a:pt x="3657600" y="99755"/>
                </a:cubicBezTo>
                <a:lnTo>
                  <a:pt x="3657600" y="498761"/>
                </a:lnTo>
                <a:cubicBezTo>
                  <a:pt x="3657600" y="553854"/>
                  <a:pt x="3612938" y="598516"/>
                  <a:pt x="3557845" y="598516"/>
                </a:cubicBezTo>
                <a:lnTo>
                  <a:pt x="1780619" y="598516"/>
                </a:lnTo>
                <a:close/>
                <a:moveTo>
                  <a:pt x="99755" y="0"/>
                </a:moveTo>
                <a:lnTo>
                  <a:pt x="1855484" y="0"/>
                </a:lnTo>
                <a:lnTo>
                  <a:pt x="1623838" y="598516"/>
                </a:lnTo>
                <a:lnTo>
                  <a:pt x="99755" y="598516"/>
                </a:lnTo>
                <a:cubicBezTo>
                  <a:pt x="44662" y="598516"/>
                  <a:pt x="0" y="553854"/>
                  <a:pt x="0" y="498761"/>
                </a:cubicBezTo>
                <a:lnTo>
                  <a:pt x="0" y="99755"/>
                </a:lnTo>
                <a:cubicBezTo>
                  <a:pt x="0" y="44662"/>
                  <a:pt x="44662" y="0"/>
                  <a:pt x="99755" y="0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Login ID:</a:t>
            </a:r>
            <a:endParaRPr/>
          </a:p>
        </p:txBody>
      </p:sp>
      <p:sp>
        <p:nvSpPr>
          <p:cNvPr id="5982" name="Google Shape;5982;p35"/>
          <p:cNvSpPr/>
          <p:nvPr/>
        </p:nvSpPr>
        <p:spPr>
          <a:xfrm>
            <a:off x="216135" y="4657897"/>
            <a:ext cx="3823850" cy="432263"/>
          </a:xfrm>
          <a:custGeom>
            <a:avLst/>
            <a:gdLst/>
            <a:ahLst/>
            <a:cxnLst/>
            <a:rect l="l" t="t" r="r" b="b"/>
            <a:pathLst>
              <a:path w="3657600" h="598516" extrusionOk="0">
                <a:moveTo>
                  <a:pt x="2012264" y="0"/>
                </a:moveTo>
                <a:lnTo>
                  <a:pt x="3557845" y="0"/>
                </a:lnTo>
                <a:cubicBezTo>
                  <a:pt x="3612938" y="0"/>
                  <a:pt x="3657600" y="44662"/>
                  <a:pt x="3657600" y="99755"/>
                </a:cubicBezTo>
                <a:lnTo>
                  <a:pt x="3657600" y="498761"/>
                </a:lnTo>
                <a:cubicBezTo>
                  <a:pt x="3657600" y="553854"/>
                  <a:pt x="3612938" y="598516"/>
                  <a:pt x="3557845" y="598516"/>
                </a:cubicBezTo>
                <a:lnTo>
                  <a:pt x="1780619" y="598516"/>
                </a:lnTo>
                <a:close/>
                <a:moveTo>
                  <a:pt x="99755" y="0"/>
                </a:moveTo>
                <a:lnTo>
                  <a:pt x="1855484" y="0"/>
                </a:lnTo>
                <a:lnTo>
                  <a:pt x="1623838" y="598516"/>
                </a:lnTo>
                <a:lnTo>
                  <a:pt x="99755" y="598516"/>
                </a:lnTo>
                <a:cubicBezTo>
                  <a:pt x="44662" y="598516"/>
                  <a:pt x="0" y="553854"/>
                  <a:pt x="0" y="498761"/>
                </a:cubicBezTo>
                <a:lnTo>
                  <a:pt x="0" y="99755"/>
                </a:lnTo>
                <a:cubicBezTo>
                  <a:pt x="0" y="44662"/>
                  <a:pt x="44662" y="0"/>
                  <a:pt x="99755" y="0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Password:</a:t>
            </a:r>
            <a:endParaRPr/>
          </a:p>
        </p:txBody>
      </p:sp>
      <p:sp>
        <p:nvSpPr>
          <p:cNvPr id="5983" name="Google Shape;5983;p35"/>
          <p:cNvSpPr/>
          <p:nvPr/>
        </p:nvSpPr>
        <p:spPr>
          <a:xfrm>
            <a:off x="1039095" y="5219004"/>
            <a:ext cx="2011680" cy="432263"/>
          </a:xfrm>
          <a:prstGeom prst="round2DiagRect">
            <a:avLst>
              <a:gd name="adj1" fmla="val 16667"/>
              <a:gd name="adj2" fmla="val 26923"/>
            </a:avLst>
          </a:prstGeom>
          <a:solidFill>
            <a:schemeClr val="dk1">
              <a:alpha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Get In</a:t>
            </a:r>
            <a:endParaRPr/>
          </a:p>
        </p:txBody>
      </p:sp>
      <p:pic>
        <p:nvPicPr>
          <p:cNvPr id="5984" name="Google Shape;5984;p35" descr="Exit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558" y="528550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5" name="Google Shape;5985;p35" descr="Use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135" y="4073234"/>
            <a:ext cx="432263" cy="4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6" name="Google Shape;5986;p35" descr="Lock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6134" y="4657897"/>
            <a:ext cx="432263" cy="43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1" name="Google Shape;5991;p36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2" name="Google Shape;5992;p36"/>
          <p:cNvSpPr/>
          <p:nvPr/>
        </p:nvSpPr>
        <p:spPr>
          <a:xfrm rot="-5400000">
            <a:off x="6045736" y="-5321836"/>
            <a:ext cx="824428" cy="11468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3" name="Google Shape;5993;p36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4" name="Google Shape;5994;p36"/>
          <p:cNvSpPr/>
          <p:nvPr/>
        </p:nvSpPr>
        <p:spPr>
          <a:xfrm>
            <a:off x="11621193" y="0"/>
            <a:ext cx="570806" cy="6666807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5" name="Google Shape;5995;p36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352" y="797016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6" name="Google Shape;5996;p3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5066" y="4663264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7" name="Google Shape;5997;p3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977" y="4663264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Google Shape;5998;p36" descr="A picture containing vector graphic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6709" y="4663264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Google Shape;5999;p36" descr="Icon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0053" y="873960"/>
            <a:ext cx="1188720" cy="1009752"/>
          </a:xfrm>
          <a:prstGeom prst="rect">
            <a:avLst/>
          </a:prstGeom>
          <a:noFill/>
          <a:ln>
            <a:noFill/>
          </a:ln>
        </p:spPr>
      </p:pic>
      <p:sp>
        <p:nvSpPr>
          <p:cNvPr id="6000" name="Google Shape;6000;p36"/>
          <p:cNvSpPr/>
          <p:nvPr/>
        </p:nvSpPr>
        <p:spPr>
          <a:xfrm>
            <a:off x="725564" y="5745046"/>
            <a:ext cx="1729052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Ambulance Mgt</a:t>
            </a:r>
            <a:endParaRPr/>
          </a:p>
        </p:txBody>
      </p:sp>
      <p:sp>
        <p:nvSpPr>
          <p:cNvPr id="6001" name="Google Shape;6001;p36"/>
          <p:cNvSpPr/>
          <p:nvPr/>
        </p:nvSpPr>
        <p:spPr>
          <a:xfrm>
            <a:off x="2410303" y="57450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Doctors Mgt</a:t>
            </a:r>
            <a:endParaRPr/>
          </a:p>
        </p:txBody>
      </p:sp>
      <p:sp>
        <p:nvSpPr>
          <p:cNvPr id="6002" name="Google Shape;6002;p36"/>
          <p:cNvSpPr/>
          <p:nvPr/>
        </p:nvSpPr>
        <p:spPr>
          <a:xfrm>
            <a:off x="4209680" y="5745046"/>
            <a:ext cx="1615602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Mgt</a:t>
            </a:r>
            <a:endParaRPr/>
          </a:p>
        </p:txBody>
      </p:sp>
      <p:pic>
        <p:nvPicPr>
          <p:cNvPr id="6003" name="Google Shape;6003;p36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6015" y="873960"/>
            <a:ext cx="1188720" cy="11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4" name="Google Shape;6004;p36"/>
          <p:cNvSpPr/>
          <p:nvPr/>
        </p:nvSpPr>
        <p:spPr>
          <a:xfrm>
            <a:off x="2385581" y="19057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 Patient</a:t>
            </a:r>
            <a:endParaRPr/>
          </a:p>
        </p:txBody>
      </p:sp>
      <p:sp>
        <p:nvSpPr>
          <p:cNvPr id="6005" name="Google Shape;6005;p36"/>
          <p:cNvSpPr/>
          <p:nvPr/>
        </p:nvSpPr>
        <p:spPr>
          <a:xfrm>
            <a:off x="769675" y="1905746"/>
            <a:ext cx="1568522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/>
          </a:p>
        </p:txBody>
      </p:sp>
      <p:pic>
        <p:nvPicPr>
          <p:cNvPr id="6006" name="Google Shape;6006;p36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49923" y="4663264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07" name="Google Shape;6007;p36"/>
          <p:cNvSpPr/>
          <p:nvPr/>
        </p:nvSpPr>
        <p:spPr>
          <a:xfrm>
            <a:off x="5945880" y="57450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Laboratory Mgt</a:t>
            </a:r>
            <a:endParaRPr/>
          </a:p>
        </p:txBody>
      </p:sp>
      <p:sp>
        <p:nvSpPr>
          <p:cNvPr id="6008" name="Google Shape;6008;p36"/>
          <p:cNvSpPr/>
          <p:nvPr/>
        </p:nvSpPr>
        <p:spPr>
          <a:xfrm>
            <a:off x="7835252" y="57450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Bank</a:t>
            </a:r>
            <a:endParaRPr/>
          </a:p>
        </p:txBody>
      </p:sp>
      <p:pic>
        <p:nvPicPr>
          <p:cNvPr id="6009" name="Google Shape;6009;p36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18149" y="4516672"/>
            <a:ext cx="124104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Google Shape;6010;p36" descr="A close-up of a light bulb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78350" y="4671753"/>
            <a:ext cx="1622244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11" name="Google Shape;6011;p36"/>
          <p:cNvSpPr/>
          <p:nvPr/>
        </p:nvSpPr>
        <p:spPr>
          <a:xfrm>
            <a:off x="9746509" y="57450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Report</a:t>
            </a:r>
            <a:endParaRPr/>
          </a:p>
        </p:txBody>
      </p:sp>
      <p:sp>
        <p:nvSpPr>
          <p:cNvPr id="6012" name="Google Shape;6012;p36"/>
          <p:cNvSpPr/>
          <p:nvPr/>
        </p:nvSpPr>
        <p:spPr>
          <a:xfrm>
            <a:off x="4173038" y="19057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Reports</a:t>
            </a:r>
            <a:endParaRPr/>
          </a:p>
        </p:txBody>
      </p:sp>
      <p:pic>
        <p:nvPicPr>
          <p:cNvPr id="6013" name="Google Shape;6013;p36" descr="A picture containing accessory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52568" y="2700485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14" name="Google Shape;6014;p36"/>
          <p:cNvSpPr/>
          <p:nvPr/>
        </p:nvSpPr>
        <p:spPr>
          <a:xfrm>
            <a:off x="3238352" y="3850551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Inventory</a:t>
            </a:r>
            <a:endParaRPr/>
          </a:p>
        </p:txBody>
      </p:sp>
      <p:pic>
        <p:nvPicPr>
          <p:cNvPr id="6015" name="Google Shape;6015;p36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14092" y="894683"/>
            <a:ext cx="1024552" cy="102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6" name="Google Shape;6016;p36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43880" y="757748"/>
            <a:ext cx="1426219" cy="1232736"/>
          </a:xfrm>
          <a:prstGeom prst="rect">
            <a:avLst/>
          </a:prstGeom>
          <a:noFill/>
          <a:ln>
            <a:noFill/>
          </a:ln>
        </p:spPr>
      </p:pic>
      <p:sp>
        <p:nvSpPr>
          <p:cNvPr id="6017" name="Google Shape;6017;p36"/>
          <p:cNvSpPr/>
          <p:nvPr/>
        </p:nvSpPr>
        <p:spPr>
          <a:xfrm>
            <a:off x="5970174" y="19057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endParaRPr/>
          </a:p>
        </p:txBody>
      </p:sp>
      <p:sp>
        <p:nvSpPr>
          <p:cNvPr id="6018" name="Google Shape;6018;p36"/>
          <p:cNvSpPr/>
          <p:nvPr/>
        </p:nvSpPr>
        <p:spPr>
          <a:xfrm>
            <a:off x="7824992" y="19057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Mgt</a:t>
            </a:r>
            <a:endParaRPr/>
          </a:p>
        </p:txBody>
      </p:sp>
      <p:pic>
        <p:nvPicPr>
          <p:cNvPr id="6019" name="Google Shape;6019;p36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82165" y="797016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20" name="Google Shape;6020;p36"/>
          <p:cNvSpPr/>
          <p:nvPr/>
        </p:nvSpPr>
        <p:spPr>
          <a:xfrm>
            <a:off x="9712613" y="1905746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 Theater</a:t>
            </a:r>
            <a:endParaRPr/>
          </a:p>
        </p:txBody>
      </p:sp>
      <p:pic>
        <p:nvPicPr>
          <p:cNvPr id="6021" name="Google Shape;6021;p36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21885" y="2700485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22" name="Google Shape;6022;p36"/>
          <p:cNvSpPr/>
          <p:nvPr/>
        </p:nvSpPr>
        <p:spPr>
          <a:xfrm>
            <a:off x="5119372" y="3850551"/>
            <a:ext cx="2237906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Discharge Summary</a:t>
            </a:r>
            <a:endParaRPr/>
          </a:p>
        </p:txBody>
      </p:sp>
      <p:pic>
        <p:nvPicPr>
          <p:cNvPr id="6023" name="Google Shape;6023;p36" descr="Graphical user interface, applicati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91202" y="2700485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6024" name="Google Shape;6024;p36"/>
          <p:cNvSpPr/>
          <p:nvPr/>
        </p:nvSpPr>
        <p:spPr>
          <a:xfrm>
            <a:off x="7352598" y="3850551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Covid-19 Patient</a:t>
            </a:r>
            <a:endParaRPr/>
          </a:p>
        </p:txBody>
      </p:sp>
      <p:pic>
        <p:nvPicPr>
          <p:cNvPr id="6025" name="Google Shape;6025;p36" descr="A picture containing vector graphics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6" name="Google Shape;6026;p36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7" name="Google Shape;6027;p36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8" name="Google Shape;6028;p36" descr="Ico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9" name="Google Shape;6029;p36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0" name="Google Shape;6030;p36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1" name="Google Shape;6031;p36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2" name="Google Shape;6032;p36" descr="A picture containing vector graphic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754" y="55462"/>
            <a:ext cx="389752" cy="38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3" name="Google Shape;6033;p36" descr="Enter outline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4" name="Google Shape;6034;p36" descr="A close-up of a light bulb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5" name="Google Shape;6035;p36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760519" y="2726304"/>
            <a:ext cx="1300541" cy="1162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6" name="Google Shape;6036;p36"/>
          <p:cNvSpPr/>
          <p:nvPr/>
        </p:nvSpPr>
        <p:spPr>
          <a:xfrm>
            <a:off x="9509044" y="3850551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Reports</a:t>
            </a:r>
            <a:endParaRPr/>
          </a:p>
        </p:txBody>
      </p:sp>
      <p:pic>
        <p:nvPicPr>
          <p:cNvPr id="6037" name="Google Shape;6037;p36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4102" y="1527099"/>
            <a:ext cx="570805" cy="570805"/>
          </a:xfrm>
          <a:prstGeom prst="rect">
            <a:avLst/>
          </a:prstGeom>
          <a:noFill/>
          <a:ln>
            <a:noFill/>
          </a:ln>
        </p:spPr>
      </p:pic>
      <p:sp>
        <p:nvSpPr>
          <p:cNvPr id="6038" name="Google Shape;6038;p36"/>
          <p:cNvSpPr/>
          <p:nvPr/>
        </p:nvSpPr>
        <p:spPr>
          <a:xfrm>
            <a:off x="949344" y="387111"/>
            <a:ext cx="724946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Doctors</a:t>
            </a:r>
            <a:endParaRPr/>
          </a:p>
        </p:txBody>
      </p:sp>
      <p:pic>
        <p:nvPicPr>
          <p:cNvPr id="6039" name="Google Shape;6039;p36" descr="A picture containing 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904085" y="55462"/>
            <a:ext cx="389753" cy="389753"/>
          </a:xfrm>
          <a:prstGeom prst="rect">
            <a:avLst/>
          </a:prstGeom>
          <a:noFill/>
          <a:ln>
            <a:noFill/>
          </a:ln>
        </p:spPr>
      </p:pic>
      <p:sp>
        <p:nvSpPr>
          <p:cNvPr id="6040" name="Google Shape;6040;p36"/>
          <p:cNvSpPr/>
          <p:nvPr/>
        </p:nvSpPr>
        <p:spPr>
          <a:xfrm>
            <a:off x="1621785" y="387111"/>
            <a:ext cx="1124230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 Patient</a:t>
            </a:r>
            <a:endParaRPr/>
          </a:p>
        </p:txBody>
      </p:sp>
      <p:pic>
        <p:nvPicPr>
          <p:cNvPr id="6041" name="Google Shape;6041;p36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741417" y="55462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6042" name="Google Shape;6042;p36"/>
          <p:cNvSpPr/>
          <p:nvPr/>
        </p:nvSpPr>
        <p:spPr>
          <a:xfrm>
            <a:off x="2550532" y="387111"/>
            <a:ext cx="868581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Ambulance</a:t>
            </a:r>
            <a:endParaRPr/>
          </a:p>
        </p:txBody>
      </p:sp>
      <p:pic>
        <p:nvPicPr>
          <p:cNvPr id="6043" name="Google Shape;6043;p36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670324" y="117079"/>
            <a:ext cx="393192" cy="320557"/>
          </a:xfrm>
          <a:prstGeom prst="rect">
            <a:avLst/>
          </a:prstGeom>
          <a:noFill/>
          <a:ln>
            <a:noFill/>
          </a:ln>
        </p:spPr>
      </p:pic>
      <p:sp>
        <p:nvSpPr>
          <p:cNvPr id="6044" name="Google Shape;6044;p36"/>
          <p:cNvSpPr/>
          <p:nvPr/>
        </p:nvSpPr>
        <p:spPr>
          <a:xfrm>
            <a:off x="3486282" y="387111"/>
            <a:ext cx="868581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Medicines</a:t>
            </a:r>
            <a:endParaRPr/>
          </a:p>
        </p:txBody>
      </p:sp>
      <p:sp>
        <p:nvSpPr>
          <p:cNvPr id="6045" name="Google Shape;6045;p36"/>
          <p:cNvSpPr/>
          <p:nvPr/>
        </p:nvSpPr>
        <p:spPr>
          <a:xfrm>
            <a:off x="4318614" y="387111"/>
            <a:ext cx="724946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Nurses</a:t>
            </a:r>
            <a:endParaRPr/>
          </a:p>
        </p:txBody>
      </p:sp>
      <p:sp>
        <p:nvSpPr>
          <p:cNvPr id="6046" name="Google Shape;6046;p36"/>
          <p:cNvSpPr/>
          <p:nvPr/>
        </p:nvSpPr>
        <p:spPr>
          <a:xfrm>
            <a:off x="4881120" y="387111"/>
            <a:ext cx="95148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Staff</a:t>
            </a:r>
            <a:endParaRPr/>
          </a:p>
        </p:txBody>
      </p:sp>
      <p:pic>
        <p:nvPicPr>
          <p:cNvPr id="6047" name="Google Shape;6047;p36" descr="Logo, 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30501" y="70601"/>
            <a:ext cx="393192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8" name="Google Shape;6048;p36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108208" y="96522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6049" name="Google Shape;6049;p36"/>
          <p:cNvSpPr/>
          <p:nvPr/>
        </p:nvSpPr>
        <p:spPr>
          <a:xfrm>
            <a:off x="5774179" y="387111"/>
            <a:ext cx="1081486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Appointments</a:t>
            </a:r>
            <a:endParaRPr/>
          </a:p>
        </p:txBody>
      </p:sp>
      <p:pic>
        <p:nvPicPr>
          <p:cNvPr id="6050" name="Google Shape;6050;p36" descr="A picture containing indoor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22959" y="55462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6051" name="Google Shape;6051;p36"/>
          <p:cNvSpPr/>
          <p:nvPr/>
        </p:nvSpPr>
        <p:spPr>
          <a:xfrm>
            <a:off x="1159026" y="3850551"/>
            <a:ext cx="1874683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 Report</a:t>
            </a:r>
            <a:endParaRPr/>
          </a:p>
        </p:txBody>
      </p:sp>
      <p:pic>
        <p:nvPicPr>
          <p:cNvPr id="6052" name="Google Shape;6052;p36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412770" y="2585591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3" name="Google Shape;6053;p36" descr="Shape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019493" y="55462"/>
            <a:ext cx="339522" cy="339522"/>
          </a:xfrm>
          <a:prstGeom prst="rect">
            <a:avLst/>
          </a:prstGeom>
          <a:noFill/>
          <a:ln>
            <a:noFill/>
          </a:ln>
        </p:spPr>
      </p:pic>
      <p:sp>
        <p:nvSpPr>
          <p:cNvPr id="6054" name="Google Shape;6054;p36"/>
          <p:cNvSpPr/>
          <p:nvPr/>
        </p:nvSpPr>
        <p:spPr>
          <a:xfrm>
            <a:off x="6865925" y="399872"/>
            <a:ext cx="712233" cy="326761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/>
          </a:p>
        </p:txBody>
      </p:sp>
      <p:pic>
        <p:nvPicPr>
          <p:cNvPr id="6055" name="Google Shape;6055;p36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966367" y="42251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6056" name="Google Shape;6056;p36"/>
          <p:cNvSpPr/>
          <p:nvPr/>
        </p:nvSpPr>
        <p:spPr>
          <a:xfrm>
            <a:off x="10852148" y="376655"/>
            <a:ext cx="712233" cy="326761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</a:t>
            </a:r>
            <a:endParaRPr/>
          </a:p>
        </p:txBody>
      </p:sp>
      <p:pic>
        <p:nvPicPr>
          <p:cNvPr id="6057" name="Google Shape;6057;p36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721207" y="-65725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8" name="Google Shape;6058;p36"/>
          <p:cNvSpPr/>
          <p:nvPr/>
        </p:nvSpPr>
        <p:spPr>
          <a:xfrm>
            <a:off x="7580069" y="399872"/>
            <a:ext cx="929975" cy="326761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endParaRPr/>
          </a:p>
        </p:txBody>
      </p:sp>
      <p:pic>
        <p:nvPicPr>
          <p:cNvPr id="6059" name="Google Shape;6059;p36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104501" y="44445"/>
            <a:ext cx="393192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p37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5" name="Google Shape;6065;p37"/>
          <p:cNvSpPr/>
          <p:nvPr/>
        </p:nvSpPr>
        <p:spPr>
          <a:xfrm rot="-5400000">
            <a:off x="6096000" y="-5372100"/>
            <a:ext cx="723900" cy="11468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6" name="Google Shape;6066;p37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7" name="Google Shape;6067;p37"/>
          <p:cNvSpPr/>
          <p:nvPr/>
        </p:nvSpPr>
        <p:spPr>
          <a:xfrm>
            <a:off x="11621193" y="0"/>
            <a:ext cx="570806" cy="6666807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8" name="Google Shape;6068;p37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74" y="59075"/>
            <a:ext cx="693892" cy="693892"/>
          </a:xfrm>
          <a:prstGeom prst="rect">
            <a:avLst/>
          </a:prstGeom>
          <a:noFill/>
          <a:ln>
            <a:noFill/>
          </a:ln>
        </p:spPr>
      </p:pic>
      <p:sp>
        <p:nvSpPr>
          <p:cNvPr id="6069" name="Google Shape;6069;p37"/>
          <p:cNvSpPr/>
          <p:nvPr/>
        </p:nvSpPr>
        <p:spPr>
          <a:xfrm>
            <a:off x="1447800" y="259699"/>
            <a:ext cx="852681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 Booking For New or Returning Patients</a:t>
            </a:r>
            <a:endParaRPr/>
          </a:p>
        </p:txBody>
      </p:sp>
      <p:pic>
        <p:nvPicPr>
          <p:cNvPr id="6070" name="Google Shape;6070;p37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1" name="Google Shape;6071;p37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2" name="Google Shape;6072;p3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3" name="Google Shape;6073;p37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4" name="Google Shape;6074;p37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5" name="Google Shape;6075;p37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6" name="Google Shape;6076;p37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7" name="Google Shape;6077;p37" descr="A picture containing vector graphics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42" y="1446840"/>
            <a:ext cx="690727" cy="6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8" name="Google Shape;6078;p37" descr="Enter outlin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9" name="Google Shape;6079;p37" descr="A close-up of a light bulb&#10;&#10;Description automatically generated with low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0" name="Google Shape;6080;p37" descr="Care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268600" y="-8848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1" name="Google Shape;6081;p37" descr="Heartbeat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830149" y="-17738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2" name="Google Shape;6082;p37"/>
          <p:cNvSpPr/>
          <p:nvPr/>
        </p:nvSpPr>
        <p:spPr>
          <a:xfrm>
            <a:off x="861358" y="140556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ID:</a:t>
            </a:r>
            <a:endParaRPr/>
          </a:p>
        </p:txBody>
      </p:sp>
      <p:pic>
        <p:nvPicPr>
          <p:cNvPr id="6083" name="Google Shape;6083;p37" descr="Speaker phon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14335" y="1307920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4" name="Google Shape;6084;p37" descr="Envelop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4176" y="1741844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Google Shape;6085;p37" descr="Employee badg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9732" y="1321824"/>
            <a:ext cx="433004" cy="405196"/>
          </a:xfrm>
          <a:prstGeom prst="rect">
            <a:avLst/>
          </a:prstGeom>
          <a:noFill/>
          <a:ln>
            <a:noFill/>
          </a:ln>
        </p:spPr>
      </p:pic>
      <p:sp>
        <p:nvSpPr>
          <p:cNvPr id="6086" name="Google Shape;6086;p37"/>
          <p:cNvSpPr/>
          <p:nvPr/>
        </p:nvSpPr>
        <p:spPr>
          <a:xfrm>
            <a:off x="2833221" y="140865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7" name="Google Shape;6087;p37"/>
          <p:cNvSpPr/>
          <p:nvPr/>
        </p:nvSpPr>
        <p:spPr>
          <a:xfrm>
            <a:off x="4577433" y="140556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Name:</a:t>
            </a:r>
            <a:endParaRPr/>
          </a:p>
        </p:txBody>
      </p:sp>
      <p:pic>
        <p:nvPicPr>
          <p:cNvPr id="6088" name="Google Shape;6088;p37" descr="Diploma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66659" y="135470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089" name="Google Shape;6089;p37"/>
          <p:cNvSpPr/>
          <p:nvPr/>
        </p:nvSpPr>
        <p:spPr>
          <a:xfrm>
            <a:off x="6538079" y="140556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0" name="Google Shape;6090;p37"/>
          <p:cNvSpPr/>
          <p:nvPr/>
        </p:nvSpPr>
        <p:spPr>
          <a:xfrm>
            <a:off x="8242063" y="139435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Phone:</a:t>
            </a:r>
            <a:endParaRPr/>
          </a:p>
        </p:txBody>
      </p:sp>
      <p:sp>
        <p:nvSpPr>
          <p:cNvPr id="6091" name="Google Shape;6091;p37"/>
          <p:cNvSpPr/>
          <p:nvPr/>
        </p:nvSpPr>
        <p:spPr>
          <a:xfrm>
            <a:off x="10228653" y="140556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2" name="Google Shape;6092;p37"/>
          <p:cNvSpPr/>
          <p:nvPr/>
        </p:nvSpPr>
        <p:spPr>
          <a:xfrm>
            <a:off x="853688" y="1814085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Email:</a:t>
            </a:r>
            <a:endParaRPr/>
          </a:p>
        </p:txBody>
      </p:sp>
      <p:sp>
        <p:nvSpPr>
          <p:cNvPr id="6093" name="Google Shape;6093;p37"/>
          <p:cNvSpPr/>
          <p:nvPr/>
        </p:nvSpPr>
        <p:spPr>
          <a:xfrm>
            <a:off x="2825551" y="1817177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4" name="Google Shape;6094;p37"/>
          <p:cNvSpPr/>
          <p:nvPr/>
        </p:nvSpPr>
        <p:spPr>
          <a:xfrm>
            <a:off x="4566216" y="181523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Issue #</a:t>
            </a:r>
            <a:endParaRPr/>
          </a:p>
        </p:txBody>
      </p:sp>
      <p:sp>
        <p:nvSpPr>
          <p:cNvPr id="6095" name="Google Shape;6095;p37"/>
          <p:cNvSpPr/>
          <p:nvPr/>
        </p:nvSpPr>
        <p:spPr>
          <a:xfrm>
            <a:off x="6538079" y="181832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6" name="Google Shape;6096;p37" descr="Bullseye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66215" y="176728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097" name="Google Shape;6097;p37"/>
          <p:cNvSpPr/>
          <p:nvPr/>
        </p:nvSpPr>
        <p:spPr>
          <a:xfrm>
            <a:off x="856862" y="292967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Guard. Name</a:t>
            </a:r>
            <a:endParaRPr/>
          </a:p>
        </p:txBody>
      </p:sp>
      <p:pic>
        <p:nvPicPr>
          <p:cNvPr id="6098" name="Google Shape;6098;p37" descr="Speaker phon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09839" y="2832030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9" name="Google Shape;6099;p37" descr="Envelop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19680" y="3265954"/>
            <a:ext cx="433004" cy="43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0" name="Google Shape;6100;p37" descr="Employee badg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5236" y="2845934"/>
            <a:ext cx="433004" cy="405196"/>
          </a:xfrm>
          <a:prstGeom prst="rect">
            <a:avLst/>
          </a:prstGeom>
          <a:noFill/>
          <a:ln>
            <a:noFill/>
          </a:ln>
        </p:spPr>
      </p:pic>
      <p:sp>
        <p:nvSpPr>
          <p:cNvPr id="6101" name="Google Shape;6101;p37"/>
          <p:cNvSpPr/>
          <p:nvPr/>
        </p:nvSpPr>
        <p:spPr>
          <a:xfrm>
            <a:off x="2828725" y="293276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2" name="Google Shape;6102;p37"/>
          <p:cNvSpPr/>
          <p:nvPr/>
        </p:nvSpPr>
        <p:spPr>
          <a:xfrm>
            <a:off x="4572937" y="292967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 Relation:</a:t>
            </a:r>
            <a:endParaRPr/>
          </a:p>
        </p:txBody>
      </p:sp>
      <p:pic>
        <p:nvPicPr>
          <p:cNvPr id="6103" name="Google Shape;6103;p37" descr="Diploma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62163" y="287881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04" name="Google Shape;6104;p37"/>
          <p:cNvSpPr/>
          <p:nvPr/>
        </p:nvSpPr>
        <p:spPr>
          <a:xfrm>
            <a:off x="6533583" y="292967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5" name="Google Shape;6105;p37"/>
          <p:cNvSpPr/>
          <p:nvPr/>
        </p:nvSpPr>
        <p:spPr>
          <a:xfrm>
            <a:off x="8237567" y="291846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Guard. Phone:</a:t>
            </a:r>
            <a:endParaRPr/>
          </a:p>
        </p:txBody>
      </p:sp>
      <p:sp>
        <p:nvSpPr>
          <p:cNvPr id="6106" name="Google Shape;6106;p37"/>
          <p:cNvSpPr/>
          <p:nvPr/>
        </p:nvSpPr>
        <p:spPr>
          <a:xfrm>
            <a:off x="10224157" y="2929670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7" name="Google Shape;6107;p37"/>
          <p:cNvSpPr/>
          <p:nvPr/>
        </p:nvSpPr>
        <p:spPr>
          <a:xfrm>
            <a:off x="849192" y="3338195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 Email:</a:t>
            </a:r>
            <a:endParaRPr/>
          </a:p>
        </p:txBody>
      </p:sp>
      <p:sp>
        <p:nvSpPr>
          <p:cNvPr id="6108" name="Google Shape;6108;p37"/>
          <p:cNvSpPr/>
          <p:nvPr/>
        </p:nvSpPr>
        <p:spPr>
          <a:xfrm>
            <a:off x="2821055" y="3341287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9" name="Google Shape;6109;p37"/>
          <p:cNvSpPr/>
          <p:nvPr/>
        </p:nvSpPr>
        <p:spPr>
          <a:xfrm>
            <a:off x="4561720" y="3339340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Guard. Address:</a:t>
            </a:r>
            <a:endParaRPr/>
          </a:p>
        </p:txBody>
      </p:sp>
      <p:sp>
        <p:nvSpPr>
          <p:cNvPr id="6110" name="Google Shape;6110;p37"/>
          <p:cNvSpPr/>
          <p:nvPr/>
        </p:nvSpPr>
        <p:spPr>
          <a:xfrm>
            <a:off x="6533583" y="334243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1" name="Google Shape;6111;p37"/>
          <p:cNvSpPr/>
          <p:nvPr/>
        </p:nvSpPr>
        <p:spPr>
          <a:xfrm>
            <a:off x="856862" y="440253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Dr. Requested:</a:t>
            </a:r>
            <a:endParaRPr/>
          </a:p>
        </p:txBody>
      </p:sp>
      <p:pic>
        <p:nvPicPr>
          <p:cNvPr id="6112" name="Google Shape;6112;p37" descr="Employee badg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45236" y="4318800"/>
            <a:ext cx="433004" cy="405196"/>
          </a:xfrm>
          <a:prstGeom prst="rect">
            <a:avLst/>
          </a:prstGeom>
          <a:noFill/>
          <a:ln>
            <a:noFill/>
          </a:ln>
        </p:spPr>
      </p:pic>
      <p:sp>
        <p:nvSpPr>
          <p:cNvPr id="6113" name="Google Shape;6113;p37"/>
          <p:cNvSpPr/>
          <p:nvPr/>
        </p:nvSpPr>
        <p:spPr>
          <a:xfrm>
            <a:off x="2828725" y="4405628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4" name="Google Shape;6114;p37"/>
          <p:cNvSpPr/>
          <p:nvPr/>
        </p:nvSpPr>
        <p:spPr>
          <a:xfrm>
            <a:off x="4572937" y="440253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Booking Date:</a:t>
            </a:r>
            <a:endParaRPr/>
          </a:p>
        </p:txBody>
      </p:sp>
      <p:pic>
        <p:nvPicPr>
          <p:cNvPr id="6115" name="Google Shape;6115;p37" descr="Diploma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62163" y="4351682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16" name="Google Shape;6116;p37"/>
          <p:cNvSpPr/>
          <p:nvPr/>
        </p:nvSpPr>
        <p:spPr>
          <a:xfrm>
            <a:off x="6533583" y="4402536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7" name="Google Shape;6117;p37"/>
          <p:cNvSpPr/>
          <p:nvPr/>
        </p:nvSpPr>
        <p:spPr>
          <a:xfrm>
            <a:off x="8237567" y="4391332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Appoint. Date:</a:t>
            </a:r>
            <a:endParaRPr/>
          </a:p>
        </p:txBody>
      </p:sp>
      <p:sp>
        <p:nvSpPr>
          <p:cNvPr id="6118" name="Google Shape;6118;p37"/>
          <p:cNvSpPr/>
          <p:nvPr/>
        </p:nvSpPr>
        <p:spPr>
          <a:xfrm>
            <a:off x="10224157" y="4402536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9" name="Google Shape;6119;p37"/>
          <p:cNvSpPr/>
          <p:nvPr/>
        </p:nvSpPr>
        <p:spPr>
          <a:xfrm>
            <a:off x="861892" y="4811061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Appoint. Time:</a:t>
            </a:r>
            <a:endParaRPr/>
          </a:p>
        </p:txBody>
      </p:sp>
      <p:sp>
        <p:nvSpPr>
          <p:cNvPr id="6120" name="Google Shape;6120;p37"/>
          <p:cNvSpPr/>
          <p:nvPr/>
        </p:nvSpPr>
        <p:spPr>
          <a:xfrm>
            <a:off x="2833755" y="4814153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1" name="Google Shape;6121;p37"/>
          <p:cNvSpPr/>
          <p:nvPr/>
        </p:nvSpPr>
        <p:spPr>
          <a:xfrm>
            <a:off x="4574420" y="481220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Checkup Fee</a:t>
            </a:r>
            <a:endParaRPr/>
          </a:p>
        </p:txBody>
      </p:sp>
      <p:sp>
        <p:nvSpPr>
          <p:cNvPr id="6122" name="Google Shape;6122;p37"/>
          <p:cNvSpPr/>
          <p:nvPr/>
        </p:nvSpPr>
        <p:spPr>
          <a:xfrm>
            <a:off x="6546283" y="4815298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3" name="Google Shape;6123;p37"/>
          <p:cNvSpPr/>
          <p:nvPr/>
        </p:nvSpPr>
        <p:spPr>
          <a:xfrm>
            <a:off x="861358" y="1102570"/>
            <a:ext cx="1906816" cy="2823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Patient Details</a:t>
            </a:r>
            <a:endParaRPr/>
          </a:p>
        </p:txBody>
      </p:sp>
      <p:sp>
        <p:nvSpPr>
          <p:cNvPr id="6124" name="Google Shape;6124;p37"/>
          <p:cNvSpPr/>
          <p:nvPr/>
        </p:nvSpPr>
        <p:spPr>
          <a:xfrm>
            <a:off x="861358" y="2626680"/>
            <a:ext cx="1906816" cy="28233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Guardian Details</a:t>
            </a:r>
            <a:endParaRPr/>
          </a:p>
        </p:txBody>
      </p:sp>
      <p:sp>
        <p:nvSpPr>
          <p:cNvPr id="6125" name="Google Shape;6125;p37"/>
          <p:cNvSpPr/>
          <p:nvPr/>
        </p:nvSpPr>
        <p:spPr>
          <a:xfrm>
            <a:off x="848658" y="4088605"/>
            <a:ext cx="2836396" cy="2959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Physician Details</a:t>
            </a:r>
            <a:endParaRPr/>
          </a:p>
        </p:txBody>
      </p:sp>
      <p:sp>
        <p:nvSpPr>
          <p:cNvPr id="6126" name="Google Shape;6126;p37"/>
          <p:cNvSpPr/>
          <p:nvPr/>
        </p:nvSpPr>
        <p:spPr>
          <a:xfrm>
            <a:off x="8261937" y="1799539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Patient Visit #:</a:t>
            </a:r>
            <a:endParaRPr/>
          </a:p>
        </p:txBody>
      </p:sp>
      <p:sp>
        <p:nvSpPr>
          <p:cNvPr id="6127" name="Google Shape;6127;p37"/>
          <p:cNvSpPr/>
          <p:nvPr/>
        </p:nvSpPr>
        <p:spPr>
          <a:xfrm>
            <a:off x="10233800" y="1802631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8" name="Google Shape;6128;p37" descr="Architectur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567720" y="3286043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9" name="Google Shape;6129;p37" descr="Map compass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234317" y="1748684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0" name="Google Shape;6130;p37" descr="Remote work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264754" y="4351682"/>
            <a:ext cx="397522" cy="397522"/>
          </a:xfrm>
          <a:prstGeom prst="rect">
            <a:avLst/>
          </a:prstGeom>
          <a:noFill/>
          <a:ln>
            <a:noFill/>
          </a:ln>
        </p:spPr>
      </p:pic>
      <p:sp>
        <p:nvSpPr>
          <p:cNvPr id="6131" name="Google Shape;6131;p37"/>
          <p:cNvSpPr/>
          <p:nvPr/>
        </p:nvSpPr>
        <p:spPr>
          <a:xfrm>
            <a:off x="8241599" y="4812206"/>
            <a:ext cx="1906816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Fee Received:</a:t>
            </a:r>
            <a:endParaRPr/>
          </a:p>
        </p:txBody>
      </p:sp>
      <p:sp>
        <p:nvSpPr>
          <p:cNvPr id="6132" name="Google Shape;6132;p37"/>
          <p:cNvSpPr/>
          <p:nvPr/>
        </p:nvSpPr>
        <p:spPr>
          <a:xfrm>
            <a:off x="10213462" y="4815298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3" name="Google Shape;6133;p37" descr="First aid kit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0715" y="4738517"/>
            <a:ext cx="408201" cy="4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4" name="Google Shape;6134;p37" descr="Bank check with solid fill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237567" y="4662730"/>
            <a:ext cx="357580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5" name="Google Shape;6135;p37" descr="Alarm clock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98033" y="4725067"/>
            <a:ext cx="459147" cy="459147"/>
          </a:xfrm>
          <a:prstGeom prst="rect">
            <a:avLst/>
          </a:prstGeom>
          <a:noFill/>
          <a:ln>
            <a:noFill/>
          </a:ln>
        </p:spPr>
      </p:pic>
      <p:sp>
        <p:nvSpPr>
          <p:cNvPr id="6136" name="Google Shape;6136;p37"/>
          <p:cNvSpPr/>
          <p:nvPr/>
        </p:nvSpPr>
        <p:spPr>
          <a:xfrm>
            <a:off x="890575" y="5584014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Book Now</a:t>
            </a:r>
            <a:endParaRPr/>
          </a:p>
        </p:txBody>
      </p:sp>
      <p:sp>
        <p:nvSpPr>
          <p:cNvPr id="6137" name="Google Shape;6137;p37"/>
          <p:cNvSpPr/>
          <p:nvPr/>
        </p:nvSpPr>
        <p:spPr>
          <a:xfrm>
            <a:off x="2872903" y="5584014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Reset From</a:t>
            </a:r>
            <a:endParaRPr/>
          </a:p>
        </p:txBody>
      </p:sp>
      <p:sp>
        <p:nvSpPr>
          <p:cNvPr id="6138" name="Google Shape;6138;p37"/>
          <p:cNvSpPr/>
          <p:nvPr/>
        </p:nvSpPr>
        <p:spPr>
          <a:xfrm>
            <a:off x="4855231" y="5584014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/>
          </a:p>
        </p:txBody>
      </p:sp>
      <p:sp>
        <p:nvSpPr>
          <p:cNvPr id="6139" name="Google Shape;6139;p37"/>
          <p:cNvSpPr/>
          <p:nvPr/>
        </p:nvSpPr>
        <p:spPr>
          <a:xfrm>
            <a:off x="9046203" y="5584014"/>
            <a:ext cx="2375194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Booked By:_________</a:t>
            </a:r>
            <a:endParaRPr/>
          </a:p>
        </p:txBody>
      </p:sp>
      <p:pic>
        <p:nvPicPr>
          <p:cNvPr id="6140" name="Google Shape;6140;p37" descr="Badge Unfollow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881726" y="55768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1" name="Google Shape;6141;p37" descr="Badge Follow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99732" y="55746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2" name="Google Shape;6142;p37" descr="Mouse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903705" y="5590909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38"/>
          <p:cNvSpPr/>
          <p:nvPr/>
        </p:nvSpPr>
        <p:spPr>
          <a:xfrm>
            <a:off x="4208719" y="2375739"/>
            <a:ext cx="1308099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/>
          </a:p>
        </p:txBody>
      </p:sp>
      <p:sp>
        <p:nvSpPr>
          <p:cNvPr id="6148" name="Google Shape;6148;p38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rgbClr val="FF0000">
              <a:alpha val="33725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9" name="Google Shape;6149;p38"/>
          <p:cNvSpPr/>
          <p:nvPr/>
        </p:nvSpPr>
        <p:spPr>
          <a:xfrm rot="-5400000">
            <a:off x="6096000" y="-5372100"/>
            <a:ext cx="723900" cy="1146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0" name="Google Shape;6150;p38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1" name="Google Shape;6151;p38"/>
          <p:cNvSpPr/>
          <p:nvPr/>
        </p:nvSpPr>
        <p:spPr>
          <a:xfrm>
            <a:off x="11621193" y="0"/>
            <a:ext cx="570806" cy="66668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2" name="Google Shape;6152;p38"/>
          <p:cNvSpPr/>
          <p:nvPr/>
        </p:nvSpPr>
        <p:spPr>
          <a:xfrm>
            <a:off x="1447800" y="259699"/>
            <a:ext cx="852681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New Ward/Room/Bed</a:t>
            </a:r>
            <a:endParaRPr/>
          </a:p>
        </p:txBody>
      </p:sp>
      <p:pic>
        <p:nvPicPr>
          <p:cNvPr id="6153" name="Google Shape;6153;p38" descr="A picture containing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4" name="Google Shape;6154;p3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5" name="Google Shape;6155;p3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" name="Google Shape;6156;p3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7" name="Google Shape;6157;p3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8" name="Google Shape;6158;p3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9" name="Google Shape;6159;p38" descr="A picture containing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0" name="Google Shape;6160;p38" descr="A picture containing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" y="1446840"/>
            <a:ext cx="690727" cy="6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1" name="Google Shape;6161;p38" descr="Ente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Google Shape;6162;p38" descr="A close-up of a light bulb&#10;&#10;Description automatically generated with low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3" name="Google Shape;6163;p38" descr="Car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77616" y="-888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4" name="Google Shape;6164;p38" descr="Heartbea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39165" y="-17771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5" name="Google Shape;6165;p38"/>
          <p:cNvSpPr/>
          <p:nvPr/>
        </p:nvSpPr>
        <p:spPr>
          <a:xfrm>
            <a:off x="861358" y="2358170"/>
            <a:ext cx="1906816" cy="282339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Filter By:</a:t>
            </a:r>
            <a:endParaRPr/>
          </a:p>
        </p:txBody>
      </p:sp>
      <p:sp>
        <p:nvSpPr>
          <p:cNvPr id="6166" name="Google Shape;6166;p38"/>
          <p:cNvSpPr/>
          <p:nvPr/>
        </p:nvSpPr>
        <p:spPr>
          <a:xfrm>
            <a:off x="861358" y="2055180"/>
            <a:ext cx="1906816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  <p:pic>
        <p:nvPicPr>
          <p:cNvPr id="6167" name="Google Shape;6167;p38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382" y="-72027"/>
            <a:ext cx="855862" cy="739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8" name="Google Shape;6168;p38"/>
          <p:cNvGrpSpPr/>
          <p:nvPr/>
        </p:nvGrpSpPr>
        <p:grpSpPr>
          <a:xfrm>
            <a:off x="832927" y="1102570"/>
            <a:ext cx="10703825" cy="650747"/>
            <a:chOff x="832927" y="1102570"/>
            <a:chExt cx="10703825" cy="650747"/>
          </a:xfrm>
        </p:grpSpPr>
        <p:sp>
          <p:nvSpPr>
            <p:cNvPr id="6169" name="Google Shape;6169;p38"/>
            <p:cNvSpPr/>
            <p:nvPr/>
          </p:nvSpPr>
          <p:spPr>
            <a:xfrm>
              <a:off x="10228653" y="1405560"/>
              <a:ext cx="1308099" cy="282339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70" name="Google Shape;6170;p38"/>
            <p:cNvGrpSpPr/>
            <p:nvPr/>
          </p:nvGrpSpPr>
          <p:grpSpPr>
            <a:xfrm>
              <a:off x="832927" y="1102570"/>
              <a:ext cx="9315952" cy="650747"/>
              <a:chOff x="832927" y="1102570"/>
              <a:chExt cx="9315952" cy="650747"/>
            </a:xfrm>
          </p:grpSpPr>
          <p:sp>
            <p:nvSpPr>
              <p:cNvPr id="6171" name="Google Shape;6171;p38"/>
              <p:cNvSpPr/>
              <p:nvPr/>
            </p:nvSpPr>
            <p:spPr>
              <a:xfrm>
                <a:off x="848658" y="1405560"/>
                <a:ext cx="1906816" cy="282339"/>
              </a:xfrm>
              <a:prstGeom prst="roundRect">
                <a:avLst>
                  <a:gd name="adj" fmla="val 16667"/>
                </a:avLst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Ward Name:</a:t>
                </a:r>
                <a:endParaRPr/>
              </a:p>
            </p:txBody>
          </p:sp>
          <p:sp>
            <p:nvSpPr>
              <p:cNvPr id="6172" name="Google Shape;6172;p38"/>
              <p:cNvSpPr/>
              <p:nvPr/>
            </p:nvSpPr>
            <p:spPr>
              <a:xfrm>
                <a:off x="848658" y="1102570"/>
                <a:ext cx="1906816" cy="282339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Details Here</a:t>
                </a:r>
                <a:endParaRPr/>
              </a:p>
            </p:txBody>
          </p:sp>
          <p:grpSp>
            <p:nvGrpSpPr>
              <p:cNvPr id="6173" name="Google Shape;6173;p38"/>
              <p:cNvGrpSpPr/>
              <p:nvPr/>
            </p:nvGrpSpPr>
            <p:grpSpPr>
              <a:xfrm>
                <a:off x="2833221" y="1334010"/>
                <a:ext cx="7315658" cy="419307"/>
                <a:chOff x="2833221" y="1334010"/>
                <a:chExt cx="7315658" cy="419307"/>
              </a:xfrm>
            </p:grpSpPr>
            <p:sp>
              <p:nvSpPr>
                <p:cNvPr id="6174" name="Google Shape;6174;p38"/>
                <p:cNvSpPr/>
                <p:nvPr/>
              </p:nvSpPr>
              <p:spPr>
                <a:xfrm>
                  <a:off x="2833221" y="1408652"/>
                  <a:ext cx="1308099" cy="28233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5" name="Google Shape;6175;p38"/>
                <p:cNvSpPr/>
                <p:nvPr/>
              </p:nvSpPr>
              <p:spPr>
                <a:xfrm>
                  <a:off x="4577433" y="1405560"/>
                  <a:ext cx="1906816" cy="28233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0020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Room No.:</a:t>
                  </a:r>
                  <a:endParaRPr/>
                </a:p>
              </p:txBody>
            </p:sp>
            <p:sp>
              <p:nvSpPr>
                <p:cNvPr id="6176" name="Google Shape;6176;p38"/>
                <p:cNvSpPr/>
                <p:nvPr/>
              </p:nvSpPr>
              <p:spPr>
                <a:xfrm>
                  <a:off x="6538079" y="1405560"/>
                  <a:ext cx="1308099" cy="28233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7" name="Google Shape;6177;p38"/>
                <p:cNvSpPr/>
                <p:nvPr/>
              </p:nvSpPr>
              <p:spPr>
                <a:xfrm>
                  <a:off x="8242063" y="1394356"/>
                  <a:ext cx="1906816" cy="28233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A5A5A5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0020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Bed No.:</a:t>
                  </a:r>
                  <a:endParaRPr/>
                </a:p>
              </p:txBody>
            </p:sp>
            <p:pic>
              <p:nvPicPr>
                <p:cNvPr id="6178" name="Google Shape;6178;p38" descr="Hospital outline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4562474" y="1346326"/>
                  <a:ext cx="406991" cy="4069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79" name="Google Shape;6179;p38" descr="Inpatient outline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250981" y="1334010"/>
                  <a:ext cx="406991" cy="40699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180" name="Google Shape;6180;p38" descr="Warehouse outline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832927" y="1345441"/>
                <a:ext cx="374904" cy="3749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81" name="Google Shape;6181;p38"/>
          <p:cNvSpPr/>
          <p:nvPr/>
        </p:nvSpPr>
        <p:spPr>
          <a:xfrm>
            <a:off x="5875775" y="5710651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Add Now</a:t>
            </a:r>
            <a:endParaRPr/>
          </a:p>
        </p:txBody>
      </p:sp>
      <p:sp>
        <p:nvSpPr>
          <p:cNvPr id="6182" name="Google Shape;6182;p38"/>
          <p:cNvSpPr/>
          <p:nvPr/>
        </p:nvSpPr>
        <p:spPr>
          <a:xfrm>
            <a:off x="7858103" y="5710651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Reset From</a:t>
            </a:r>
            <a:endParaRPr/>
          </a:p>
        </p:txBody>
      </p:sp>
      <p:sp>
        <p:nvSpPr>
          <p:cNvPr id="6183" name="Google Shape;6183;p38"/>
          <p:cNvSpPr/>
          <p:nvPr/>
        </p:nvSpPr>
        <p:spPr>
          <a:xfrm>
            <a:off x="9840431" y="5710651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pic>
        <p:nvPicPr>
          <p:cNvPr id="6184" name="Google Shape;6184;p38" descr="Badge Unfollow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66926" y="570344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5" name="Google Shape;6185;p38" descr="Badge Follow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84932" y="570124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6" name="Google Shape;6186;p38" descr="Mous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888905" y="5717546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187" name="Google Shape;6187;p38"/>
          <p:cNvSpPr/>
          <p:nvPr/>
        </p:nvSpPr>
        <p:spPr>
          <a:xfrm>
            <a:off x="2812616" y="2068217"/>
            <a:ext cx="4663440" cy="268584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Wards = ____       Rooms = ____       Beds = ____</a:t>
            </a:r>
            <a:endParaRPr/>
          </a:p>
        </p:txBody>
      </p:sp>
      <p:pic>
        <p:nvPicPr>
          <p:cNvPr id="6188" name="Google Shape;6188;p38" descr="Filter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93962" y="2309975"/>
            <a:ext cx="413869" cy="413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89" name="Google Shape;6189;p38"/>
          <p:cNvSpPr/>
          <p:nvPr/>
        </p:nvSpPr>
        <p:spPr>
          <a:xfrm>
            <a:off x="10228653" y="2054462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0" name="Google Shape;6190;p38"/>
          <p:cNvSpPr/>
          <p:nvPr/>
        </p:nvSpPr>
        <p:spPr>
          <a:xfrm>
            <a:off x="8242063" y="2054462"/>
            <a:ext cx="1906816" cy="282339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Room Rate:</a:t>
            </a:r>
            <a:endParaRPr/>
          </a:p>
        </p:txBody>
      </p:sp>
      <p:pic>
        <p:nvPicPr>
          <p:cNvPr id="6191" name="Google Shape;6191;p38" descr="Mortgage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265464" y="1992700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92" name="Google Shape;6192;p38"/>
          <p:cNvSpPr/>
          <p:nvPr/>
        </p:nvSpPr>
        <p:spPr>
          <a:xfrm>
            <a:off x="2833220" y="2375739"/>
            <a:ext cx="1308099" cy="28233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3" name="Google Shape;6193;p38" descr="Magnifying glass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195348" y="2357651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94" name="Google Shape;6194;p38"/>
          <p:cNvSpPr/>
          <p:nvPr/>
        </p:nvSpPr>
        <p:spPr>
          <a:xfrm>
            <a:off x="5560220" y="2375739"/>
            <a:ext cx="1915836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Reset Filter</a:t>
            </a:r>
            <a:endParaRPr/>
          </a:p>
        </p:txBody>
      </p:sp>
      <p:pic>
        <p:nvPicPr>
          <p:cNvPr id="6195" name="Google Shape;6195;p38" descr="Repeat outlin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593436" y="2387595"/>
            <a:ext cx="282339" cy="28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39"/>
          <p:cNvSpPr/>
          <p:nvPr/>
        </p:nvSpPr>
        <p:spPr>
          <a:xfrm>
            <a:off x="6205036" y="907528"/>
            <a:ext cx="5394960" cy="4651791"/>
          </a:xfrm>
          <a:prstGeom prst="rect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1" name="Google Shape;6201;p39"/>
          <p:cNvSpPr/>
          <p:nvPr/>
        </p:nvSpPr>
        <p:spPr>
          <a:xfrm>
            <a:off x="0" y="0"/>
            <a:ext cx="723900" cy="6858000"/>
          </a:xfrm>
          <a:prstGeom prst="rect">
            <a:avLst/>
          </a:prstGeom>
          <a:solidFill>
            <a:srgbClr val="385623">
              <a:alpha val="33725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2" name="Google Shape;6202;p39"/>
          <p:cNvSpPr/>
          <p:nvPr/>
        </p:nvSpPr>
        <p:spPr>
          <a:xfrm rot="-5400000">
            <a:off x="6096000" y="-5372100"/>
            <a:ext cx="723900" cy="114681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3" name="Google Shape;6203;p39"/>
          <p:cNvSpPr/>
          <p:nvPr/>
        </p:nvSpPr>
        <p:spPr>
          <a:xfrm rot="5400000">
            <a:off x="6096000" y="762000"/>
            <a:ext cx="723900" cy="114681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4" name="Google Shape;6204;p39"/>
          <p:cNvSpPr/>
          <p:nvPr/>
        </p:nvSpPr>
        <p:spPr>
          <a:xfrm>
            <a:off x="11675729" y="0"/>
            <a:ext cx="516270" cy="6666807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5" name="Google Shape;6205;p39"/>
          <p:cNvSpPr/>
          <p:nvPr/>
        </p:nvSpPr>
        <p:spPr>
          <a:xfrm>
            <a:off x="1447800" y="259699"/>
            <a:ext cx="8526817" cy="339522"/>
          </a:xfrm>
          <a:prstGeom prst="rect">
            <a:avLst/>
          </a:prstGeom>
          <a:solidFill>
            <a:srgbClr val="D8E2F3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 Patient</a:t>
            </a:r>
            <a:endParaRPr/>
          </a:p>
        </p:txBody>
      </p:sp>
      <p:pic>
        <p:nvPicPr>
          <p:cNvPr id="6206" name="Google Shape;6206;p39" descr="A picture containing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54" y="34873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7" name="Google Shape;6207;p3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1909" y="824428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8" name="Google Shape;6208;p3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74" y="97280"/>
            <a:ext cx="517477" cy="51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9" name="Google Shape;6209;p39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84" y="2242503"/>
            <a:ext cx="517476" cy="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0" name="Google Shape;6210;p39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160" y="2924084"/>
            <a:ext cx="458308" cy="45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1" name="Google Shape;6211;p39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59" y="4196542"/>
            <a:ext cx="605692" cy="60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2" name="Google Shape;6212;p39" descr="A picture containing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34" y="5704600"/>
            <a:ext cx="616133" cy="5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3" name="Google Shape;6213;p39" descr="A picture containing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" y="1446840"/>
            <a:ext cx="690727" cy="6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4" name="Google Shape;6214;p39" descr="Enter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6506" y="6330735"/>
            <a:ext cx="477388" cy="47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5" name="Google Shape;6215;p39" descr="A close-up of a light bulb&#10;&#10;Description automatically generated with low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129365" y="4787209"/>
            <a:ext cx="987906" cy="91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6" name="Google Shape;6216;p39" descr="Car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2188" y="-12271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7" name="Google Shape;6217;p39" descr="Heartbea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73737" y="-211617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8" name="Google Shape;6218;p39"/>
          <p:cNvGrpSpPr/>
          <p:nvPr/>
        </p:nvGrpSpPr>
        <p:grpSpPr>
          <a:xfrm>
            <a:off x="779720" y="935517"/>
            <a:ext cx="4502224" cy="617775"/>
            <a:chOff x="832927" y="1102570"/>
            <a:chExt cx="4502224" cy="617775"/>
          </a:xfrm>
        </p:grpSpPr>
        <p:sp>
          <p:nvSpPr>
            <p:cNvPr id="6219" name="Google Shape;6219;p39"/>
            <p:cNvSpPr/>
            <p:nvPr/>
          </p:nvSpPr>
          <p:spPr>
            <a:xfrm>
              <a:off x="848658" y="1405560"/>
              <a:ext cx="2834640" cy="282339"/>
            </a:xfrm>
            <a:prstGeom prst="roundRect">
              <a:avLst>
                <a:gd name="adj" fmla="val 16667"/>
              </a:avLst>
            </a:prstGeom>
            <a:solidFill>
              <a:srgbClr val="A5A5A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Ward/Room/Bed Name:</a:t>
              </a:r>
              <a:endParaRPr/>
            </a:p>
          </p:txBody>
        </p:sp>
        <p:sp>
          <p:nvSpPr>
            <p:cNvPr id="6220" name="Google Shape;6220;p39"/>
            <p:cNvSpPr/>
            <p:nvPr/>
          </p:nvSpPr>
          <p:spPr>
            <a:xfrm>
              <a:off x="848658" y="1102570"/>
              <a:ext cx="1906816" cy="282339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Available Rooms:</a:t>
              </a:r>
              <a:endParaRPr/>
            </a:p>
          </p:txBody>
        </p:sp>
        <p:sp>
          <p:nvSpPr>
            <p:cNvPr id="6221" name="Google Shape;6221;p39"/>
            <p:cNvSpPr/>
            <p:nvPr/>
          </p:nvSpPr>
          <p:spPr>
            <a:xfrm>
              <a:off x="3780671" y="1408652"/>
              <a:ext cx="1554480" cy="282339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22" name="Google Shape;6222;p39" descr="Warehouse outlin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32927" y="1345441"/>
              <a:ext cx="374904" cy="374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3" name="Google Shape;6223;p39"/>
          <p:cNvSpPr/>
          <p:nvPr/>
        </p:nvSpPr>
        <p:spPr>
          <a:xfrm>
            <a:off x="4113672" y="5717546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Admit</a:t>
            </a:r>
            <a:endParaRPr/>
          </a:p>
        </p:txBody>
      </p:sp>
      <p:sp>
        <p:nvSpPr>
          <p:cNvPr id="6224" name="Google Shape;6224;p39"/>
          <p:cNvSpPr/>
          <p:nvPr/>
        </p:nvSpPr>
        <p:spPr>
          <a:xfrm>
            <a:off x="6096000" y="5717546"/>
            <a:ext cx="1737360" cy="36576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Reset From</a:t>
            </a:r>
            <a:endParaRPr/>
          </a:p>
        </p:txBody>
      </p:sp>
      <p:pic>
        <p:nvPicPr>
          <p:cNvPr id="6225" name="Google Shape;6225;p39" descr="Badge Unfollow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04823" y="571034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6" name="Google Shape;6226;p39" descr="Badge Follow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22829" y="570814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7" name="Google Shape;6227;p39" descr="Mous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888905" y="571754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8" name="Google Shape;6228;p39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8335" y="-12790"/>
            <a:ext cx="723900" cy="677042"/>
          </a:xfrm>
          <a:prstGeom prst="rect">
            <a:avLst/>
          </a:prstGeom>
          <a:noFill/>
          <a:ln>
            <a:noFill/>
          </a:ln>
        </p:spPr>
      </p:pic>
      <p:sp>
        <p:nvSpPr>
          <p:cNvPr id="6229" name="Google Shape;6229;p39"/>
          <p:cNvSpPr/>
          <p:nvPr/>
        </p:nvSpPr>
        <p:spPr>
          <a:xfrm>
            <a:off x="777377" y="907528"/>
            <a:ext cx="5394960" cy="4651791"/>
          </a:xfrm>
          <a:prstGeom prst="rect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30" name="Google Shape;6230;p39"/>
          <p:cNvGrpSpPr/>
          <p:nvPr/>
        </p:nvGrpSpPr>
        <p:grpSpPr>
          <a:xfrm>
            <a:off x="6243618" y="935517"/>
            <a:ext cx="3554773" cy="617775"/>
            <a:chOff x="832927" y="1102570"/>
            <a:chExt cx="3554773" cy="617775"/>
          </a:xfrm>
        </p:grpSpPr>
        <p:sp>
          <p:nvSpPr>
            <p:cNvPr id="6231" name="Google Shape;6231;p39"/>
            <p:cNvSpPr/>
            <p:nvPr/>
          </p:nvSpPr>
          <p:spPr>
            <a:xfrm>
              <a:off x="848658" y="1405560"/>
              <a:ext cx="1906816" cy="282339"/>
            </a:xfrm>
            <a:prstGeom prst="roundRect">
              <a:avLst>
                <a:gd name="adj" fmla="val 16667"/>
              </a:avLst>
            </a:prstGeom>
            <a:solidFill>
              <a:srgbClr val="A5A5A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Patient Name:</a:t>
              </a:r>
              <a:endParaRPr/>
            </a:p>
          </p:txBody>
        </p:sp>
        <p:sp>
          <p:nvSpPr>
            <p:cNvPr id="6232" name="Google Shape;6232;p39"/>
            <p:cNvSpPr/>
            <p:nvPr/>
          </p:nvSpPr>
          <p:spPr>
            <a:xfrm>
              <a:off x="848658" y="1102570"/>
              <a:ext cx="1906816" cy="282339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 Patient</a:t>
              </a:r>
              <a:endParaRPr/>
            </a:p>
          </p:txBody>
        </p:sp>
        <p:sp>
          <p:nvSpPr>
            <p:cNvPr id="6233" name="Google Shape;6233;p39"/>
            <p:cNvSpPr/>
            <p:nvPr/>
          </p:nvSpPr>
          <p:spPr>
            <a:xfrm>
              <a:off x="2833220" y="1408652"/>
              <a:ext cx="1554480" cy="282339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34" name="Google Shape;6234;p39" descr="Warehouse outline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32927" y="1345441"/>
              <a:ext cx="374904" cy="374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35" name="Google Shape;6235;p39"/>
          <p:cNvSpPr/>
          <p:nvPr/>
        </p:nvSpPr>
        <p:spPr>
          <a:xfrm>
            <a:off x="2735962" y="934134"/>
            <a:ext cx="1308099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/>
          </a:p>
        </p:txBody>
      </p:sp>
      <p:pic>
        <p:nvPicPr>
          <p:cNvPr id="6236" name="Google Shape;6236;p39" descr="Magnifying glass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711574" y="905029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237" name="Google Shape;6237;p39"/>
          <p:cNvSpPr/>
          <p:nvPr/>
        </p:nvSpPr>
        <p:spPr>
          <a:xfrm>
            <a:off x="4072405" y="933892"/>
            <a:ext cx="1778627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Reset Filter</a:t>
            </a:r>
            <a:endParaRPr/>
          </a:p>
        </p:txBody>
      </p:sp>
      <p:pic>
        <p:nvPicPr>
          <p:cNvPr id="6238" name="Google Shape;6238;p39" descr="Repeat outline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05621" y="945748"/>
            <a:ext cx="282339" cy="282339"/>
          </a:xfrm>
          <a:prstGeom prst="rect">
            <a:avLst/>
          </a:prstGeom>
          <a:noFill/>
          <a:ln>
            <a:noFill/>
          </a:ln>
        </p:spPr>
      </p:pic>
      <p:sp>
        <p:nvSpPr>
          <p:cNvPr id="6239" name="Google Shape;6239;p39"/>
          <p:cNvSpPr/>
          <p:nvPr/>
        </p:nvSpPr>
        <p:spPr>
          <a:xfrm>
            <a:off x="8250630" y="930588"/>
            <a:ext cx="1308099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/>
          </a:p>
        </p:txBody>
      </p:sp>
      <p:pic>
        <p:nvPicPr>
          <p:cNvPr id="6240" name="Google Shape;6240;p39" descr="Magnifying glass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226242" y="901483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241" name="Google Shape;6241;p39"/>
          <p:cNvSpPr/>
          <p:nvPr/>
        </p:nvSpPr>
        <p:spPr>
          <a:xfrm>
            <a:off x="9587073" y="930346"/>
            <a:ext cx="1778627" cy="28233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Reset Filter</a:t>
            </a:r>
            <a:endParaRPr/>
          </a:p>
        </p:txBody>
      </p:sp>
      <p:pic>
        <p:nvPicPr>
          <p:cNvPr id="6242" name="Google Shape;6242;p39" descr="Repeat outline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620289" y="942202"/>
            <a:ext cx="282339" cy="28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" name="Google Shape;6247;p4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843" y="0"/>
            <a:ext cx="7400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8" name="Google Shape;6248;p40"/>
          <p:cNvSpPr/>
          <p:nvPr/>
        </p:nvSpPr>
        <p:spPr>
          <a:xfrm>
            <a:off x="0" y="1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9" name="Google Shape;6249;p4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87682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6250" name="Google Shape;6250;p40"/>
          <p:cNvSpPr/>
          <p:nvPr/>
        </p:nvSpPr>
        <p:spPr>
          <a:xfrm>
            <a:off x="0" y="1108136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1" name="Google Shape;6251;p4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1204585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6252" name="Google Shape;6252;p40"/>
          <p:cNvSpPr/>
          <p:nvPr/>
        </p:nvSpPr>
        <p:spPr>
          <a:xfrm>
            <a:off x="0" y="2216271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3" name="Google Shape;6253;p4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2321488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6254" name="Google Shape;6254;p40"/>
          <p:cNvSpPr/>
          <p:nvPr/>
        </p:nvSpPr>
        <p:spPr>
          <a:xfrm>
            <a:off x="0" y="3324406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5" name="Google Shape;6255;p4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3423777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6256" name="Google Shape;6256;p40"/>
          <p:cNvSpPr/>
          <p:nvPr/>
        </p:nvSpPr>
        <p:spPr>
          <a:xfrm>
            <a:off x="0" y="4432541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7" name="Google Shape;6257;p4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4526066"/>
            <a:ext cx="789140" cy="789140"/>
          </a:xfrm>
          <a:prstGeom prst="rect">
            <a:avLst/>
          </a:prstGeom>
          <a:noFill/>
          <a:ln>
            <a:noFill/>
          </a:ln>
        </p:spPr>
      </p:pic>
      <p:sp>
        <p:nvSpPr>
          <p:cNvPr id="6258" name="Google Shape;6258;p40"/>
          <p:cNvSpPr/>
          <p:nvPr/>
        </p:nvSpPr>
        <p:spPr>
          <a:xfrm>
            <a:off x="0" y="5540674"/>
            <a:ext cx="1039660" cy="1014608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9" name="Google Shape;6259;p4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260" y="5628355"/>
            <a:ext cx="789140" cy="78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4" name="Google Shape;6264;p4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5" name="Google Shape;6265;p41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313" b="33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6" name="Google Shape;6266;p41"/>
          <p:cNvGrpSpPr/>
          <p:nvPr/>
        </p:nvGrpSpPr>
        <p:grpSpPr>
          <a:xfrm>
            <a:off x="1005902" y="57879"/>
            <a:ext cx="10180196" cy="5997413"/>
            <a:chOff x="1005902" y="57879"/>
            <a:chExt cx="10180196" cy="5997413"/>
          </a:xfrm>
        </p:grpSpPr>
        <p:sp>
          <p:nvSpPr>
            <p:cNvPr id="6267" name="Google Shape;6267;p41"/>
            <p:cNvSpPr/>
            <p:nvPr/>
          </p:nvSpPr>
          <p:spPr>
            <a:xfrm>
              <a:off x="2415999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Purchase</a:t>
              </a:r>
              <a:endParaRPr/>
            </a:p>
          </p:txBody>
        </p:sp>
        <p:sp>
          <p:nvSpPr>
            <p:cNvPr id="6268" name="Google Shape;6268;p41"/>
            <p:cNvSpPr/>
            <p:nvPr/>
          </p:nvSpPr>
          <p:spPr>
            <a:xfrm>
              <a:off x="5945687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33C0B"/>
                  </a:solidFill>
                  <a:latin typeface="Arial"/>
                  <a:ea typeface="Arial"/>
                  <a:cs typeface="Arial"/>
                  <a:sym typeface="Arial"/>
                </a:rPr>
                <a:t>Sale</a:t>
              </a:r>
              <a:endParaRPr/>
            </a:p>
          </p:txBody>
        </p:sp>
        <p:sp>
          <p:nvSpPr>
            <p:cNvPr id="6269" name="Google Shape;6269;p41"/>
            <p:cNvSpPr/>
            <p:nvPr/>
          </p:nvSpPr>
          <p:spPr>
            <a:xfrm>
              <a:off x="9475376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Stock</a:t>
              </a:r>
              <a:endParaRPr/>
            </a:p>
          </p:txBody>
        </p:sp>
        <p:pic>
          <p:nvPicPr>
            <p:cNvPr id="6270" name="Google Shape;6270;p41" descr="Icon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9731" y="93704"/>
              <a:ext cx="365531" cy="365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1" name="Google Shape;6271;p41"/>
            <p:cNvSpPr/>
            <p:nvPr/>
          </p:nvSpPr>
          <p:spPr>
            <a:xfrm>
              <a:off x="1005902" y="106800"/>
              <a:ext cx="2079319" cy="339341"/>
            </a:xfrm>
            <a:prstGeom prst="rect">
              <a:avLst/>
            </a:prstGeom>
            <a:noFill/>
            <a:ln w="12700" cap="flat" cmpd="sng">
              <a:solidFill>
                <a:srgbClr val="0286C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Total </a:t>
              </a: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Stock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Qty</a:t>
              </a:r>
              <a:endParaRPr/>
            </a:p>
          </p:txBody>
        </p:sp>
        <p:sp>
          <p:nvSpPr>
            <p:cNvPr id="6272" name="Google Shape;6272;p41"/>
            <p:cNvSpPr/>
            <p:nvPr/>
          </p:nvSpPr>
          <p:spPr>
            <a:xfrm>
              <a:off x="3394034" y="106800"/>
              <a:ext cx="799391" cy="339341"/>
            </a:xfrm>
            <a:prstGeom prst="rect">
              <a:avLst/>
            </a:prstGeom>
            <a:noFill/>
            <a:ln w="12700" cap="flat" cmpd="sng">
              <a:solidFill>
                <a:srgbClr val="0286C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41"/>
            <p:cNvSpPr/>
            <p:nvPr/>
          </p:nvSpPr>
          <p:spPr>
            <a:xfrm>
              <a:off x="4502238" y="106800"/>
              <a:ext cx="2079319" cy="339341"/>
            </a:xfrm>
            <a:prstGeom prst="rect">
              <a:avLst/>
            </a:prstGeom>
            <a:noFill/>
            <a:ln w="12700" cap="flat" cmpd="sng">
              <a:solidFill>
                <a:srgbClr val="FAC7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Total </a:t>
              </a: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Stock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Rs.</a:t>
              </a:r>
              <a:endParaRPr/>
            </a:p>
          </p:txBody>
        </p:sp>
        <p:sp>
          <p:nvSpPr>
            <p:cNvPr id="6274" name="Google Shape;6274;p41"/>
            <p:cNvSpPr/>
            <p:nvPr/>
          </p:nvSpPr>
          <p:spPr>
            <a:xfrm>
              <a:off x="6890370" y="106800"/>
              <a:ext cx="799391" cy="339341"/>
            </a:xfrm>
            <a:prstGeom prst="rect">
              <a:avLst/>
            </a:prstGeom>
            <a:noFill/>
            <a:ln w="12700" cap="flat" cmpd="sng">
              <a:solidFill>
                <a:srgbClr val="FAC7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41"/>
            <p:cNvSpPr/>
            <p:nvPr/>
          </p:nvSpPr>
          <p:spPr>
            <a:xfrm>
              <a:off x="7998574" y="106800"/>
              <a:ext cx="2079319" cy="339341"/>
            </a:xfrm>
            <a:prstGeom prst="rect">
              <a:avLst/>
            </a:prstGeom>
            <a:noFill/>
            <a:ln w="12700" cap="flat" cmpd="sng">
              <a:solidFill>
                <a:srgbClr val="6FC71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Low </a:t>
              </a: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Stock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Alert</a:t>
              </a:r>
              <a:endParaRPr/>
            </a:p>
          </p:txBody>
        </p:sp>
        <p:pic>
          <p:nvPicPr>
            <p:cNvPr id="6276" name="Google Shape;6276;p41" descr="Ic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680886" y="58425"/>
              <a:ext cx="413313" cy="413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7" name="Google Shape;6277;p41"/>
            <p:cNvSpPr/>
            <p:nvPr/>
          </p:nvSpPr>
          <p:spPr>
            <a:xfrm>
              <a:off x="10386707" y="106800"/>
              <a:ext cx="799391" cy="339341"/>
            </a:xfrm>
            <a:prstGeom prst="rect">
              <a:avLst/>
            </a:prstGeom>
            <a:noFill/>
            <a:ln w="12700" cap="flat" cmpd="sng">
              <a:solidFill>
                <a:srgbClr val="6FC71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78" name="Google Shape;6278;p41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98262" y="57879"/>
              <a:ext cx="413314" cy="413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9" name="Google Shape;6279;p41"/>
            <p:cNvSpPr/>
            <p:nvPr/>
          </p:nvSpPr>
          <p:spPr>
            <a:xfrm>
              <a:off x="1853852" y="5580346"/>
              <a:ext cx="1300421" cy="444674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/>
            </a:p>
          </p:txBody>
        </p:sp>
        <p:sp>
          <p:nvSpPr>
            <p:cNvPr id="6280" name="Google Shape;6280;p41"/>
            <p:cNvSpPr/>
            <p:nvPr/>
          </p:nvSpPr>
          <p:spPr>
            <a:xfrm>
              <a:off x="5370632" y="5596003"/>
              <a:ext cx="1300421" cy="444674"/>
            </a:xfrm>
            <a:prstGeom prst="rect">
              <a:avLst/>
            </a:prstGeom>
            <a:solidFill>
              <a:srgbClr val="FFCD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833C0B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/>
            </a:p>
          </p:txBody>
        </p:sp>
        <p:sp>
          <p:nvSpPr>
            <p:cNvPr id="6281" name="Google Shape;6281;p41"/>
            <p:cNvSpPr/>
            <p:nvPr/>
          </p:nvSpPr>
          <p:spPr>
            <a:xfrm>
              <a:off x="8921479" y="5610618"/>
              <a:ext cx="1300421" cy="444674"/>
            </a:xfrm>
            <a:prstGeom prst="rect">
              <a:avLst/>
            </a:prstGeom>
            <a:solidFill>
              <a:srgbClr val="6FC71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/>
            </a:p>
          </p:txBody>
        </p:sp>
        <p:sp>
          <p:nvSpPr>
            <p:cNvPr id="6282" name="Google Shape;6282;p41"/>
            <p:cNvSpPr/>
            <p:nvPr/>
          </p:nvSpPr>
          <p:spPr>
            <a:xfrm>
              <a:off x="1221765" y="2317315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Supplier</a:t>
              </a:r>
              <a:endParaRPr/>
            </a:p>
          </p:txBody>
        </p:sp>
        <p:sp>
          <p:nvSpPr>
            <p:cNvPr id="6283" name="Google Shape;6283;p41"/>
            <p:cNvSpPr/>
            <p:nvPr/>
          </p:nvSpPr>
          <p:spPr>
            <a:xfrm>
              <a:off x="1221765" y="2951544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Pay to Supplier</a:t>
              </a:r>
              <a:endParaRPr/>
            </a:p>
          </p:txBody>
        </p:sp>
        <p:sp>
          <p:nvSpPr>
            <p:cNvPr id="6284" name="Google Shape;6284;p41"/>
            <p:cNvSpPr/>
            <p:nvPr/>
          </p:nvSpPr>
          <p:spPr>
            <a:xfrm>
              <a:off x="1005902" y="3528574"/>
              <a:ext cx="2410422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Category/Product</a:t>
              </a:r>
              <a:endParaRPr/>
            </a:p>
          </p:txBody>
        </p:sp>
        <p:sp>
          <p:nvSpPr>
            <p:cNvPr id="6285" name="Google Shape;6285;p41"/>
            <p:cNvSpPr/>
            <p:nvPr/>
          </p:nvSpPr>
          <p:spPr>
            <a:xfrm>
              <a:off x="1221765" y="4198518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Search Product</a:t>
              </a:r>
              <a:endParaRPr/>
            </a:p>
          </p:txBody>
        </p:sp>
        <p:sp>
          <p:nvSpPr>
            <p:cNvPr id="6286" name="Google Shape;6286;p41"/>
            <p:cNvSpPr/>
            <p:nvPr/>
          </p:nvSpPr>
          <p:spPr>
            <a:xfrm>
              <a:off x="1221765" y="4822718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Supplier Ledger</a:t>
              </a:r>
              <a:endParaRPr/>
            </a:p>
          </p:txBody>
        </p:sp>
        <p:sp>
          <p:nvSpPr>
            <p:cNvPr id="6287" name="Google Shape;6287;p41"/>
            <p:cNvSpPr/>
            <p:nvPr/>
          </p:nvSpPr>
          <p:spPr>
            <a:xfrm>
              <a:off x="4758440" y="2234034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Invoice</a:t>
              </a:r>
              <a:endParaRPr/>
            </a:p>
          </p:txBody>
        </p:sp>
        <p:sp>
          <p:nvSpPr>
            <p:cNvPr id="6288" name="Google Shape;6288;p41"/>
            <p:cNvSpPr/>
            <p:nvPr/>
          </p:nvSpPr>
          <p:spPr>
            <a:xfrm>
              <a:off x="4758440" y="2868263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Customer</a:t>
              </a:r>
              <a:endParaRPr/>
            </a:p>
          </p:txBody>
        </p:sp>
        <p:sp>
          <p:nvSpPr>
            <p:cNvPr id="6289" name="Google Shape;6289;p41"/>
            <p:cNvSpPr/>
            <p:nvPr/>
          </p:nvSpPr>
          <p:spPr>
            <a:xfrm>
              <a:off x="4758439" y="3445293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Track Invoice</a:t>
              </a:r>
              <a:endParaRPr/>
            </a:p>
          </p:txBody>
        </p:sp>
        <p:sp>
          <p:nvSpPr>
            <p:cNvPr id="6290" name="Google Shape;6290;p41"/>
            <p:cNvSpPr/>
            <p:nvPr/>
          </p:nvSpPr>
          <p:spPr>
            <a:xfrm>
              <a:off x="4758440" y="4115237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Print Invoice</a:t>
              </a:r>
              <a:endParaRPr/>
            </a:p>
          </p:txBody>
        </p:sp>
        <p:sp>
          <p:nvSpPr>
            <p:cNvPr id="6291" name="Google Shape;6291;p41"/>
            <p:cNvSpPr/>
            <p:nvPr/>
          </p:nvSpPr>
          <p:spPr>
            <a:xfrm>
              <a:off x="4758440" y="4739437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Sale Ledger</a:t>
              </a:r>
              <a:endParaRPr/>
            </a:p>
          </p:txBody>
        </p:sp>
        <p:sp>
          <p:nvSpPr>
            <p:cNvPr id="6292" name="Google Shape;6292;p41"/>
            <p:cNvSpPr/>
            <p:nvPr/>
          </p:nvSpPr>
          <p:spPr>
            <a:xfrm>
              <a:off x="8173241" y="2241342"/>
              <a:ext cx="2301148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Category/Product</a:t>
              </a:r>
              <a:endParaRPr/>
            </a:p>
          </p:txBody>
        </p:sp>
        <p:sp>
          <p:nvSpPr>
            <p:cNvPr id="6293" name="Google Shape;6293;p41"/>
            <p:cNvSpPr/>
            <p:nvPr/>
          </p:nvSpPr>
          <p:spPr>
            <a:xfrm>
              <a:off x="8279829" y="2875571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Low Stock Products</a:t>
              </a:r>
              <a:endParaRPr/>
            </a:p>
          </p:txBody>
        </p:sp>
        <p:sp>
          <p:nvSpPr>
            <p:cNvPr id="6294" name="Google Shape;6294;p41"/>
            <p:cNvSpPr/>
            <p:nvPr/>
          </p:nvSpPr>
          <p:spPr>
            <a:xfrm>
              <a:off x="8279828" y="3452601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Expiring Products</a:t>
              </a:r>
              <a:endParaRPr/>
            </a:p>
          </p:txBody>
        </p:sp>
        <p:sp>
          <p:nvSpPr>
            <p:cNvPr id="6295" name="Google Shape;6295;p41"/>
            <p:cNvSpPr/>
            <p:nvPr/>
          </p:nvSpPr>
          <p:spPr>
            <a:xfrm>
              <a:off x="8173241" y="4122545"/>
              <a:ext cx="2301148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Slow Moving Product</a:t>
              </a:r>
              <a:endParaRPr/>
            </a:p>
          </p:txBody>
        </p:sp>
        <p:sp>
          <p:nvSpPr>
            <p:cNvPr id="6296" name="Google Shape;6296;p41"/>
            <p:cNvSpPr/>
            <p:nvPr/>
          </p:nvSpPr>
          <p:spPr>
            <a:xfrm>
              <a:off x="8279829" y="4746745"/>
              <a:ext cx="219456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Stok Report</a:t>
              </a:r>
              <a:endParaRPr/>
            </a:p>
          </p:txBody>
        </p:sp>
        <p:sp>
          <p:nvSpPr>
            <p:cNvPr id="6297" name="Google Shape;6297;p41"/>
            <p:cNvSpPr/>
            <p:nvPr/>
          </p:nvSpPr>
          <p:spPr>
            <a:xfrm>
              <a:off x="9369468" y="1379950"/>
              <a:ext cx="1750430" cy="274105"/>
            </a:xfrm>
            <a:prstGeom prst="rect">
              <a:avLst/>
            </a:prstGeom>
            <a:solidFill>
              <a:srgbClr val="6FC7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94586e95b_2_274"/>
          <p:cNvSpPr/>
          <p:nvPr/>
        </p:nvSpPr>
        <p:spPr>
          <a:xfrm>
            <a:off x="0" y="0"/>
            <a:ext cx="5161547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gf94586e95b_2_27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f94586e95b_2_274"/>
          <p:cNvSpPr/>
          <p:nvPr/>
        </p:nvSpPr>
        <p:spPr>
          <a:xfrm>
            <a:off x="652905" y="1838866"/>
            <a:ext cx="16090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1.1.2022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gf94586e95b_2_274" descr="Month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f94586e95b_2_274"/>
          <p:cNvSpPr/>
          <p:nvPr/>
        </p:nvSpPr>
        <p:spPr>
          <a:xfrm>
            <a:off x="652905" y="2309274"/>
            <a:ext cx="1618674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Asraful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f94586e95b_2_274"/>
          <p:cNvSpPr/>
          <p:nvPr/>
        </p:nvSpPr>
        <p:spPr>
          <a:xfrm>
            <a:off x="652905" y="2780510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f94586e95b_2_274"/>
          <p:cNvSpPr/>
          <p:nvPr/>
        </p:nvSpPr>
        <p:spPr>
          <a:xfrm>
            <a:off x="643262" y="3251747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gf94586e95b_2_274" descr="Employee bad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f94586e95b_2_274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f94586e95b_2_274" descr="Me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f94586e95b_2_274"/>
          <p:cNvSpPr/>
          <p:nvPr/>
        </p:nvSpPr>
        <p:spPr>
          <a:xfrm>
            <a:off x="652905" y="3740604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1234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gf94586e95b_2_274" descr="Loc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f94586e95b_2_274"/>
          <p:cNvSpPr/>
          <p:nvPr/>
        </p:nvSpPr>
        <p:spPr>
          <a:xfrm>
            <a:off x="4104349" y="1838035"/>
            <a:ext cx="836620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ccc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gf94586e95b_2_274"/>
          <p:cNvSpPr/>
          <p:nvPr/>
        </p:nvSpPr>
        <p:spPr>
          <a:xfrm>
            <a:off x="2616442" y="1835670"/>
            <a:ext cx="836621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f94586e95b_2_274"/>
          <p:cNvSpPr/>
          <p:nvPr/>
        </p:nvSpPr>
        <p:spPr>
          <a:xfrm>
            <a:off x="3573379" y="1835670"/>
            <a:ext cx="433137" cy="324067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f94586e95b_2_274">
            <a:hlinkClick r:id="rId9"/>
          </p:cNvPr>
          <p:cNvSpPr/>
          <p:nvPr/>
        </p:nvSpPr>
        <p:spPr>
          <a:xfrm>
            <a:off x="2631704" y="233334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cccxx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f94586e95b_2_274"/>
          <p:cNvSpPr/>
          <p:nvPr/>
        </p:nvSpPr>
        <p:spPr>
          <a:xfrm>
            <a:off x="2621262" y="2775970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xcxzxz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f94586e95b_2_274"/>
          <p:cNvSpPr/>
          <p:nvPr/>
        </p:nvSpPr>
        <p:spPr>
          <a:xfrm>
            <a:off x="2621262" y="3257764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szxzc xc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f94586e95b_2_274"/>
          <p:cNvSpPr/>
          <p:nvPr/>
        </p:nvSpPr>
        <p:spPr>
          <a:xfrm>
            <a:off x="2616442" y="3728716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cx xczxxzx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f94586e95b_2_274"/>
          <p:cNvSpPr/>
          <p:nvPr/>
        </p:nvSpPr>
        <p:spPr>
          <a:xfrm>
            <a:off x="652905" y="4752465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f94586e95b_2_274"/>
          <p:cNvSpPr/>
          <p:nvPr/>
        </p:nvSpPr>
        <p:spPr>
          <a:xfrm>
            <a:off x="3752232" y="4785772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f94586e95b_2_274"/>
          <p:cNvSpPr/>
          <p:nvPr/>
        </p:nvSpPr>
        <p:spPr>
          <a:xfrm>
            <a:off x="2202569" y="4769118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f94586e95b_2_274"/>
          <p:cNvSpPr/>
          <p:nvPr/>
        </p:nvSpPr>
        <p:spPr>
          <a:xfrm>
            <a:off x="60155" y="6440401"/>
            <a:ext cx="50566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gf94586e95b_2_274" descr="Strea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f94586e95b_2_274" descr="Lightbulb and gea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f94586e95b_2_274" descr="Raised han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f94586e95b_2_274" descr="Seed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f94586e95b_2_274"/>
          <p:cNvSpPr/>
          <p:nvPr/>
        </p:nvSpPr>
        <p:spPr>
          <a:xfrm>
            <a:off x="5306715" y="5627"/>
            <a:ext cx="5822496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gf94586e95b_2_27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6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f94586e95b_2_274"/>
          <p:cNvSpPr/>
          <p:nvPr/>
        </p:nvSpPr>
        <p:spPr>
          <a:xfrm>
            <a:off x="631252" y="4243726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f94586e95b_2_274"/>
          <p:cNvSpPr/>
          <p:nvPr/>
        </p:nvSpPr>
        <p:spPr>
          <a:xfrm>
            <a:off x="2594789" y="423183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zczxxz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gf94586e95b_2_274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0" name="Google Shape;760;gf94586e95b_2_274"/>
          <p:cNvGraphicFramePr/>
          <p:nvPr/>
        </p:nvGraphicFramePr>
        <p:xfrm>
          <a:off x="5326475" y="17003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{065C7385-C936-4765-A486-C5E6D588337D}</a:tableStyleId>
              </a:tblPr>
              <a:tblGrid>
                <a:gridCol w="19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Education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Role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Period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1" name="Google Shape;761;gf94586e95b_2_274"/>
          <p:cNvSpPr/>
          <p:nvPr/>
        </p:nvSpPr>
        <p:spPr>
          <a:xfrm>
            <a:off x="5338508" y="6444012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f94586e95b_2_274"/>
          <p:cNvSpPr/>
          <p:nvPr/>
        </p:nvSpPr>
        <p:spPr>
          <a:xfrm>
            <a:off x="5337013" y="6065716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2" name="Google Shape;6302;p4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3" name="Google Shape;6303;p42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313" b="33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4" name="Google Shape;6304;p42"/>
          <p:cNvGrpSpPr/>
          <p:nvPr/>
        </p:nvGrpSpPr>
        <p:grpSpPr>
          <a:xfrm>
            <a:off x="1081089" y="905651"/>
            <a:ext cx="10038809" cy="5149641"/>
            <a:chOff x="1081089" y="905651"/>
            <a:chExt cx="10038809" cy="5149641"/>
          </a:xfrm>
        </p:grpSpPr>
        <p:sp>
          <p:nvSpPr>
            <p:cNvPr id="6305" name="Google Shape;6305;p42"/>
            <p:cNvSpPr/>
            <p:nvPr/>
          </p:nvSpPr>
          <p:spPr>
            <a:xfrm>
              <a:off x="2415999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Vendor</a:t>
              </a:r>
              <a:endParaRPr/>
            </a:p>
          </p:txBody>
        </p:sp>
        <p:sp>
          <p:nvSpPr>
            <p:cNvPr id="6306" name="Google Shape;6306;p42"/>
            <p:cNvSpPr/>
            <p:nvPr/>
          </p:nvSpPr>
          <p:spPr>
            <a:xfrm>
              <a:off x="5945687" y="989556"/>
              <a:ext cx="1579804" cy="313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33C0B"/>
                  </a:solidFill>
                  <a:latin typeface="Arial"/>
                  <a:ea typeface="Arial"/>
                  <a:cs typeface="Arial"/>
                  <a:sym typeface="Arial"/>
                </a:rPr>
                <a:t>Category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33C0B"/>
                  </a:solidFill>
                  <a:latin typeface="Arial"/>
                  <a:ea typeface="Arial"/>
                  <a:cs typeface="Arial"/>
                  <a:sym typeface="Arial"/>
                </a:rPr>
                <a:t>Product</a:t>
              </a:r>
              <a:endParaRPr/>
            </a:p>
          </p:txBody>
        </p:sp>
        <p:sp>
          <p:nvSpPr>
            <p:cNvPr id="6307" name="Google Shape;6307;p42"/>
            <p:cNvSpPr/>
            <p:nvPr/>
          </p:nvSpPr>
          <p:spPr>
            <a:xfrm>
              <a:off x="9475376" y="905651"/>
              <a:ext cx="1579804" cy="408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Supplier Ledger</a:t>
              </a:r>
              <a:endParaRPr/>
            </a:p>
          </p:txBody>
        </p:sp>
        <p:sp>
          <p:nvSpPr>
            <p:cNvPr id="6308" name="Google Shape;6308;p42"/>
            <p:cNvSpPr/>
            <p:nvPr/>
          </p:nvSpPr>
          <p:spPr>
            <a:xfrm>
              <a:off x="1853852" y="5580346"/>
              <a:ext cx="1300421" cy="444674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/>
            </a:p>
          </p:txBody>
        </p:sp>
        <p:sp>
          <p:nvSpPr>
            <p:cNvPr id="6309" name="Google Shape;6309;p42"/>
            <p:cNvSpPr/>
            <p:nvPr/>
          </p:nvSpPr>
          <p:spPr>
            <a:xfrm>
              <a:off x="5370632" y="5596003"/>
              <a:ext cx="1300421" cy="444674"/>
            </a:xfrm>
            <a:prstGeom prst="rect">
              <a:avLst/>
            </a:prstGeom>
            <a:solidFill>
              <a:srgbClr val="FFCD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833C0B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/>
            </a:p>
          </p:txBody>
        </p:sp>
        <p:sp>
          <p:nvSpPr>
            <p:cNvPr id="6310" name="Google Shape;6310;p42"/>
            <p:cNvSpPr/>
            <p:nvPr/>
          </p:nvSpPr>
          <p:spPr>
            <a:xfrm>
              <a:off x="8921479" y="5610618"/>
              <a:ext cx="1300421" cy="444674"/>
            </a:xfrm>
            <a:prstGeom prst="rect">
              <a:avLst/>
            </a:prstGeom>
            <a:solidFill>
              <a:srgbClr val="6FC71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 In</a:t>
              </a:r>
              <a:endParaRPr/>
            </a:p>
          </p:txBody>
        </p:sp>
        <p:sp>
          <p:nvSpPr>
            <p:cNvPr id="6311" name="Google Shape;6311;p42"/>
            <p:cNvSpPr/>
            <p:nvPr/>
          </p:nvSpPr>
          <p:spPr>
            <a:xfrm>
              <a:off x="1081089" y="2317315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2" name="Google Shape;6312;p42"/>
            <p:cNvSpPr/>
            <p:nvPr/>
          </p:nvSpPr>
          <p:spPr>
            <a:xfrm>
              <a:off x="1081089" y="2951544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3" name="Google Shape;6313;p42"/>
            <p:cNvSpPr/>
            <p:nvPr/>
          </p:nvSpPr>
          <p:spPr>
            <a:xfrm>
              <a:off x="1081089" y="3528574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4" name="Google Shape;6314;p42"/>
            <p:cNvSpPr/>
            <p:nvPr/>
          </p:nvSpPr>
          <p:spPr>
            <a:xfrm>
              <a:off x="1081089" y="4198518"/>
              <a:ext cx="3017520" cy="45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5" name="Google Shape;6315;p42"/>
            <p:cNvSpPr/>
            <p:nvPr/>
          </p:nvSpPr>
          <p:spPr>
            <a:xfrm>
              <a:off x="1081089" y="4810994"/>
              <a:ext cx="3017520" cy="4572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6" name="Google Shape;6316;p42"/>
            <p:cNvSpPr/>
            <p:nvPr/>
          </p:nvSpPr>
          <p:spPr>
            <a:xfrm>
              <a:off x="9369468" y="1379950"/>
              <a:ext cx="1750430" cy="274105"/>
            </a:xfrm>
            <a:prstGeom prst="rect">
              <a:avLst/>
            </a:prstGeom>
            <a:solidFill>
              <a:srgbClr val="6FC7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7" name="Google Shape;6317;p42"/>
          <p:cNvSpPr/>
          <p:nvPr/>
        </p:nvSpPr>
        <p:spPr>
          <a:xfrm>
            <a:off x="1345421" y="1023171"/>
            <a:ext cx="712220" cy="451508"/>
          </a:xfrm>
          <a:prstGeom prst="rect">
            <a:avLst/>
          </a:prstGeom>
          <a:solidFill>
            <a:srgbClr val="0187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8" name="Google Shape;6318;p42"/>
          <p:cNvSpPr/>
          <p:nvPr/>
        </p:nvSpPr>
        <p:spPr>
          <a:xfrm>
            <a:off x="1268980" y="1118394"/>
            <a:ext cx="712220" cy="451508"/>
          </a:xfrm>
          <a:prstGeom prst="rect">
            <a:avLst/>
          </a:prstGeom>
          <a:solidFill>
            <a:srgbClr val="0187C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9" name="Google Shape;6319;p42"/>
          <p:cNvSpPr/>
          <p:nvPr/>
        </p:nvSpPr>
        <p:spPr>
          <a:xfrm>
            <a:off x="4587240" y="2317315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0" name="Google Shape;6320;p42"/>
          <p:cNvSpPr/>
          <p:nvPr/>
        </p:nvSpPr>
        <p:spPr>
          <a:xfrm>
            <a:off x="4587240" y="2951544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1" name="Google Shape;6321;p42"/>
          <p:cNvSpPr/>
          <p:nvPr/>
        </p:nvSpPr>
        <p:spPr>
          <a:xfrm>
            <a:off x="4587240" y="3528574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2" name="Google Shape;6322;p42"/>
          <p:cNvSpPr/>
          <p:nvPr/>
        </p:nvSpPr>
        <p:spPr>
          <a:xfrm>
            <a:off x="4587240" y="4198518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3" name="Google Shape;6323;p42"/>
          <p:cNvSpPr/>
          <p:nvPr/>
        </p:nvSpPr>
        <p:spPr>
          <a:xfrm>
            <a:off x="4587240" y="4810994"/>
            <a:ext cx="3017520" cy="4572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4" name="Google Shape;6324;p42"/>
          <p:cNvSpPr/>
          <p:nvPr/>
        </p:nvSpPr>
        <p:spPr>
          <a:xfrm>
            <a:off x="8102378" y="2304536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5" name="Google Shape;6325;p42"/>
          <p:cNvSpPr/>
          <p:nvPr/>
        </p:nvSpPr>
        <p:spPr>
          <a:xfrm>
            <a:off x="8102378" y="2938765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6" name="Google Shape;6326;p42"/>
          <p:cNvSpPr/>
          <p:nvPr/>
        </p:nvSpPr>
        <p:spPr>
          <a:xfrm>
            <a:off x="8102378" y="3515795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7" name="Google Shape;6327;p42"/>
          <p:cNvSpPr/>
          <p:nvPr/>
        </p:nvSpPr>
        <p:spPr>
          <a:xfrm>
            <a:off x="8102378" y="4185739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8" name="Google Shape;6328;p42"/>
          <p:cNvSpPr/>
          <p:nvPr/>
        </p:nvSpPr>
        <p:spPr>
          <a:xfrm>
            <a:off x="8102378" y="4798215"/>
            <a:ext cx="3017520" cy="4572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29" name="Google Shape;6329;p42"/>
          <p:cNvSpPr/>
          <p:nvPr/>
        </p:nvSpPr>
        <p:spPr>
          <a:xfrm>
            <a:off x="1053917" y="1778939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0" name="Google Shape;6330;p42"/>
          <p:cNvSpPr/>
          <p:nvPr/>
        </p:nvSpPr>
        <p:spPr>
          <a:xfrm>
            <a:off x="4587240" y="1800200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1" name="Google Shape;6331;p42"/>
          <p:cNvSpPr/>
          <p:nvPr/>
        </p:nvSpPr>
        <p:spPr>
          <a:xfrm>
            <a:off x="8120563" y="1800212"/>
            <a:ext cx="301752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2" name="Google Shape;6332;p42"/>
          <p:cNvSpPr/>
          <p:nvPr/>
        </p:nvSpPr>
        <p:spPr>
          <a:xfrm>
            <a:off x="1120837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</a:t>
            </a:r>
            <a:endParaRPr/>
          </a:p>
        </p:txBody>
      </p:sp>
      <p:pic>
        <p:nvPicPr>
          <p:cNvPr id="6333" name="Google Shape;6333;p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001" y="226203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4" name="Google Shape;6334;p42"/>
          <p:cNvSpPr/>
          <p:nvPr/>
        </p:nvSpPr>
        <p:spPr>
          <a:xfrm>
            <a:off x="2492339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35" name="Google Shape;6335;p42"/>
          <p:cNvSpPr/>
          <p:nvPr/>
        </p:nvSpPr>
        <p:spPr>
          <a:xfrm>
            <a:off x="1135136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Address:</a:t>
            </a:r>
            <a:endParaRPr/>
          </a:p>
        </p:txBody>
      </p:sp>
      <p:sp>
        <p:nvSpPr>
          <p:cNvPr id="6336" name="Google Shape;6336;p42"/>
          <p:cNvSpPr/>
          <p:nvPr/>
        </p:nvSpPr>
        <p:spPr>
          <a:xfrm>
            <a:off x="2506638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37" name="Google Shape;6337;p42"/>
          <p:cNvSpPr/>
          <p:nvPr/>
        </p:nvSpPr>
        <p:spPr>
          <a:xfrm>
            <a:off x="1120837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Phone:</a:t>
            </a:r>
            <a:endParaRPr/>
          </a:p>
        </p:txBody>
      </p:sp>
      <p:sp>
        <p:nvSpPr>
          <p:cNvPr id="6338" name="Google Shape;6338;p42"/>
          <p:cNvSpPr/>
          <p:nvPr/>
        </p:nvSpPr>
        <p:spPr>
          <a:xfrm>
            <a:off x="2492339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39" name="Google Shape;6339;p42"/>
          <p:cNvSpPr/>
          <p:nvPr/>
        </p:nvSpPr>
        <p:spPr>
          <a:xfrm>
            <a:off x="1107429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endParaRPr/>
          </a:p>
        </p:txBody>
      </p:sp>
      <p:sp>
        <p:nvSpPr>
          <p:cNvPr id="6340" name="Google Shape;6340;p42"/>
          <p:cNvSpPr/>
          <p:nvPr/>
        </p:nvSpPr>
        <p:spPr>
          <a:xfrm>
            <a:off x="2478931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41" name="Google Shape;6341;p42"/>
          <p:cNvSpPr/>
          <p:nvPr/>
        </p:nvSpPr>
        <p:spPr>
          <a:xfrm>
            <a:off x="1081781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GST #:</a:t>
            </a:r>
            <a:endParaRPr/>
          </a:p>
        </p:txBody>
      </p:sp>
      <p:sp>
        <p:nvSpPr>
          <p:cNvPr id="6342" name="Google Shape;6342;p42"/>
          <p:cNvSpPr/>
          <p:nvPr/>
        </p:nvSpPr>
        <p:spPr>
          <a:xfrm>
            <a:off x="2453283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pic>
        <p:nvPicPr>
          <p:cNvPr id="6343" name="Google Shape;6343;p4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277" y="424817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4" name="Google Shape;6344;p42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7108" y="360621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5" name="Google Shape;6345;p42" descr="Logo, 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9034" y="296575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6" name="Google Shape;6346;p4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0837" y="4818421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347" name="Google Shape;6347;p42"/>
          <p:cNvSpPr/>
          <p:nvPr/>
        </p:nvSpPr>
        <p:spPr>
          <a:xfrm>
            <a:off x="1035141" y="5495150"/>
            <a:ext cx="3017520" cy="670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48" name="Google Shape;6348;p4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30618" y="5759534"/>
            <a:ext cx="316447" cy="31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" name="Google Shape;6349;p42" descr="A picture containing text, clock,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54608" y="5802683"/>
            <a:ext cx="221203" cy="221203"/>
          </a:xfrm>
          <a:prstGeom prst="rect">
            <a:avLst/>
          </a:prstGeom>
          <a:noFill/>
          <a:ln>
            <a:noFill/>
          </a:ln>
        </p:spPr>
      </p:pic>
      <p:sp>
        <p:nvSpPr>
          <p:cNvPr id="6350" name="Google Shape;6350;p42"/>
          <p:cNvSpPr/>
          <p:nvPr/>
        </p:nvSpPr>
        <p:spPr>
          <a:xfrm>
            <a:off x="4587240" y="5513779"/>
            <a:ext cx="3017520" cy="670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1" name="Google Shape;6351;p42"/>
          <p:cNvSpPr/>
          <p:nvPr/>
        </p:nvSpPr>
        <p:spPr>
          <a:xfrm>
            <a:off x="4642164" y="5724599"/>
            <a:ext cx="800192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FFCD4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352" name="Google Shape;6352;p42"/>
          <p:cNvSpPr/>
          <p:nvPr/>
        </p:nvSpPr>
        <p:spPr>
          <a:xfrm>
            <a:off x="6660410" y="5724599"/>
            <a:ext cx="864270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FFCD4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6353" name="Google Shape;6353;p42"/>
          <p:cNvSpPr/>
          <p:nvPr/>
        </p:nvSpPr>
        <p:spPr>
          <a:xfrm>
            <a:off x="8102378" y="5495150"/>
            <a:ext cx="3017520" cy="670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4" name="Google Shape;6354;p42"/>
          <p:cNvSpPr/>
          <p:nvPr/>
        </p:nvSpPr>
        <p:spPr>
          <a:xfrm>
            <a:off x="4846156" y="1058907"/>
            <a:ext cx="712220" cy="451508"/>
          </a:xfrm>
          <a:prstGeom prst="rect">
            <a:avLst/>
          </a:prstGeom>
          <a:solidFill>
            <a:srgbClr val="FFCD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5" name="Google Shape;6355;p42"/>
          <p:cNvSpPr/>
          <p:nvPr/>
        </p:nvSpPr>
        <p:spPr>
          <a:xfrm>
            <a:off x="8346891" y="978517"/>
            <a:ext cx="712220" cy="451508"/>
          </a:xfrm>
          <a:prstGeom prst="rect">
            <a:avLst/>
          </a:prstGeom>
          <a:solidFill>
            <a:srgbClr val="6FC7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6" name="Google Shape;6356;p42"/>
          <p:cNvSpPr/>
          <p:nvPr/>
        </p:nvSpPr>
        <p:spPr>
          <a:xfrm>
            <a:off x="8335153" y="1246409"/>
            <a:ext cx="621394" cy="320483"/>
          </a:xfrm>
          <a:prstGeom prst="rect">
            <a:avLst/>
          </a:prstGeom>
          <a:solidFill>
            <a:srgbClr val="6FC7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57" name="Google Shape;6357;p42" descr="A picture containing text, clock, vector graphics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27857" y="5815936"/>
            <a:ext cx="221203" cy="221203"/>
          </a:xfrm>
          <a:prstGeom prst="rect">
            <a:avLst/>
          </a:prstGeom>
          <a:noFill/>
          <a:ln>
            <a:noFill/>
          </a:ln>
        </p:spPr>
      </p:pic>
      <p:sp>
        <p:nvSpPr>
          <p:cNvPr id="6358" name="Google Shape;6358;p42"/>
          <p:cNvSpPr/>
          <p:nvPr/>
        </p:nvSpPr>
        <p:spPr>
          <a:xfrm>
            <a:off x="1129567" y="6419001"/>
            <a:ext cx="2457695" cy="287408"/>
          </a:xfrm>
          <a:prstGeom prst="rect">
            <a:avLst/>
          </a:prstGeom>
          <a:solidFill>
            <a:srgbClr val="0084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9" name="Google Shape;6359;p42"/>
          <p:cNvSpPr/>
          <p:nvPr/>
        </p:nvSpPr>
        <p:spPr>
          <a:xfrm>
            <a:off x="4791994" y="6429459"/>
            <a:ext cx="2457695" cy="287408"/>
          </a:xfrm>
          <a:prstGeom prst="rect">
            <a:avLst/>
          </a:prstGeom>
          <a:solidFill>
            <a:srgbClr val="FFCD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0" name="Google Shape;6360;p42"/>
          <p:cNvSpPr/>
          <p:nvPr/>
        </p:nvSpPr>
        <p:spPr>
          <a:xfrm>
            <a:off x="8454421" y="6419001"/>
            <a:ext cx="2457695" cy="287408"/>
          </a:xfrm>
          <a:prstGeom prst="rect">
            <a:avLst/>
          </a:prstGeom>
          <a:solidFill>
            <a:srgbClr val="6FC7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1" name="Google Shape;6361;p42"/>
          <p:cNvSpPr/>
          <p:nvPr/>
        </p:nvSpPr>
        <p:spPr>
          <a:xfrm>
            <a:off x="4695549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P_Type:</a:t>
            </a:r>
            <a:endParaRPr/>
          </a:p>
        </p:txBody>
      </p:sp>
      <p:sp>
        <p:nvSpPr>
          <p:cNvPr id="6362" name="Google Shape;6362;p42"/>
          <p:cNvSpPr/>
          <p:nvPr/>
        </p:nvSpPr>
        <p:spPr>
          <a:xfrm>
            <a:off x="6067051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63" name="Google Shape;6363;p42"/>
          <p:cNvSpPr/>
          <p:nvPr/>
        </p:nvSpPr>
        <p:spPr>
          <a:xfrm>
            <a:off x="4709848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Product:</a:t>
            </a:r>
            <a:endParaRPr/>
          </a:p>
        </p:txBody>
      </p:sp>
      <p:sp>
        <p:nvSpPr>
          <p:cNvPr id="6364" name="Google Shape;6364;p42"/>
          <p:cNvSpPr/>
          <p:nvPr/>
        </p:nvSpPr>
        <p:spPr>
          <a:xfrm>
            <a:off x="6081350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65" name="Google Shape;6365;p42"/>
          <p:cNvSpPr/>
          <p:nvPr/>
        </p:nvSpPr>
        <p:spPr>
          <a:xfrm>
            <a:off x="4695549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P_Code:</a:t>
            </a:r>
            <a:endParaRPr/>
          </a:p>
        </p:txBody>
      </p:sp>
      <p:sp>
        <p:nvSpPr>
          <p:cNvPr id="6366" name="Google Shape;6366;p42"/>
          <p:cNvSpPr/>
          <p:nvPr/>
        </p:nvSpPr>
        <p:spPr>
          <a:xfrm>
            <a:off x="6067051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67" name="Google Shape;6367;p42"/>
          <p:cNvSpPr/>
          <p:nvPr/>
        </p:nvSpPr>
        <p:spPr>
          <a:xfrm>
            <a:off x="8247652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Invoice #:</a:t>
            </a:r>
            <a:endParaRPr/>
          </a:p>
        </p:txBody>
      </p:sp>
      <p:sp>
        <p:nvSpPr>
          <p:cNvPr id="6368" name="Google Shape;6368;p42"/>
          <p:cNvSpPr/>
          <p:nvPr/>
        </p:nvSpPr>
        <p:spPr>
          <a:xfrm>
            <a:off x="9619154" y="2386596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69" name="Google Shape;6369;p42"/>
          <p:cNvSpPr/>
          <p:nvPr/>
        </p:nvSpPr>
        <p:spPr>
          <a:xfrm>
            <a:off x="8261951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Vendor:</a:t>
            </a:r>
            <a:endParaRPr/>
          </a:p>
        </p:txBody>
      </p:sp>
      <p:sp>
        <p:nvSpPr>
          <p:cNvPr id="6370" name="Google Shape;6370;p42"/>
          <p:cNvSpPr/>
          <p:nvPr/>
        </p:nvSpPr>
        <p:spPr>
          <a:xfrm>
            <a:off x="9633453" y="3020115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71" name="Google Shape;6371;p42"/>
          <p:cNvSpPr/>
          <p:nvPr/>
        </p:nvSpPr>
        <p:spPr>
          <a:xfrm>
            <a:off x="8247652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Amount:</a:t>
            </a:r>
            <a:endParaRPr/>
          </a:p>
        </p:txBody>
      </p:sp>
      <p:sp>
        <p:nvSpPr>
          <p:cNvPr id="6372" name="Google Shape;6372;p42"/>
          <p:cNvSpPr/>
          <p:nvPr/>
        </p:nvSpPr>
        <p:spPr>
          <a:xfrm>
            <a:off x="9619154" y="365672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73" name="Google Shape;6373;p42"/>
          <p:cNvSpPr/>
          <p:nvPr/>
        </p:nvSpPr>
        <p:spPr>
          <a:xfrm>
            <a:off x="8234244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</a:t>
            </a:r>
            <a:endParaRPr/>
          </a:p>
        </p:txBody>
      </p:sp>
      <p:sp>
        <p:nvSpPr>
          <p:cNvPr id="6374" name="Google Shape;6374;p42"/>
          <p:cNvSpPr/>
          <p:nvPr/>
        </p:nvSpPr>
        <p:spPr>
          <a:xfrm>
            <a:off x="9605746" y="4277097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sp>
        <p:nvSpPr>
          <p:cNvPr id="6375" name="Google Shape;6375;p42"/>
          <p:cNvSpPr/>
          <p:nvPr/>
        </p:nvSpPr>
        <p:spPr>
          <a:xfrm>
            <a:off x="8208596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Method:</a:t>
            </a:r>
            <a:endParaRPr/>
          </a:p>
        </p:txBody>
      </p:sp>
      <p:sp>
        <p:nvSpPr>
          <p:cNvPr id="6376" name="Google Shape;6376;p42"/>
          <p:cNvSpPr/>
          <p:nvPr/>
        </p:nvSpPr>
        <p:spPr>
          <a:xfrm>
            <a:off x="9580098" y="4896508"/>
            <a:ext cx="1399625" cy="397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</a:t>
            </a:r>
            <a:endParaRPr/>
          </a:p>
        </p:txBody>
      </p:sp>
      <p:pic>
        <p:nvPicPr>
          <p:cNvPr id="6377" name="Google Shape;6377;p42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00603" y="230359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8" name="Google Shape;6378;p42" descr="Logo, 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55800" y="30379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9" name="Google Shape;6379;p42" descr="Icon&#10;&#10;Description automatically generated with medium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54475" y="3614572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380" name="Google Shape;6380;p42"/>
          <p:cNvSpPr/>
          <p:nvPr/>
        </p:nvSpPr>
        <p:spPr>
          <a:xfrm>
            <a:off x="5533491" y="5724599"/>
            <a:ext cx="1035784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FFCD4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en-US" sz="1800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381" name="Google Shape;6381;p42"/>
          <p:cNvSpPr/>
          <p:nvPr/>
        </p:nvSpPr>
        <p:spPr>
          <a:xfrm>
            <a:off x="8204704" y="5724599"/>
            <a:ext cx="800192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6FC71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382" name="Google Shape;6382;p42"/>
          <p:cNvSpPr/>
          <p:nvPr/>
        </p:nvSpPr>
        <p:spPr>
          <a:xfrm>
            <a:off x="10222950" y="5724599"/>
            <a:ext cx="864270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6FC71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6383" name="Google Shape;6383;p42"/>
          <p:cNvSpPr/>
          <p:nvPr/>
        </p:nvSpPr>
        <p:spPr>
          <a:xfrm>
            <a:off x="9096031" y="5724599"/>
            <a:ext cx="1035784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6FC71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384" name="Google Shape;6384;p42"/>
          <p:cNvSpPr/>
          <p:nvPr/>
        </p:nvSpPr>
        <p:spPr>
          <a:xfrm>
            <a:off x="1125911" y="5724599"/>
            <a:ext cx="800192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0084C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n-US" sz="1800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385" name="Google Shape;6385;p42"/>
          <p:cNvSpPr/>
          <p:nvPr/>
        </p:nvSpPr>
        <p:spPr>
          <a:xfrm>
            <a:off x="3144157" y="5724599"/>
            <a:ext cx="864270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0084C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6386" name="Google Shape;6386;p42"/>
          <p:cNvSpPr/>
          <p:nvPr/>
        </p:nvSpPr>
        <p:spPr>
          <a:xfrm>
            <a:off x="2017238" y="5724599"/>
            <a:ext cx="1035784" cy="404780"/>
          </a:xfrm>
          <a:prstGeom prst="round2DiagRect">
            <a:avLst>
              <a:gd name="adj1" fmla="val 46287"/>
              <a:gd name="adj2" fmla="val 2468"/>
            </a:avLst>
          </a:prstGeom>
          <a:solidFill>
            <a:srgbClr val="0084C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en-US" sz="1800">
                <a:solidFill>
                  <a:srgbClr val="843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6387" name="Google Shape;6387;p42" descr="A group of people posing for the camera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47652" y="832225"/>
            <a:ext cx="910626" cy="9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8" name="Google Shape;6388;p42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39374" y="905650"/>
            <a:ext cx="752304" cy="75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9" name="Google Shape;6389;p42" descr="A picture containing text, sig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154325" y="349377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0" name="Google Shape;6390;p42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18595" y="230403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1" name="Google Shape;6391;p42" descr="A picture containing suit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271048" y="2822617"/>
            <a:ext cx="410014" cy="61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2" name="Google Shape;6392;p42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32720" y="417196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3" name="Google Shape;6393;p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54609" y="796791"/>
            <a:ext cx="626592" cy="82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4" name="Google Shape;6394;p42" descr="Logo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212787" y="485092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9" name="Google Shape;6399;p4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6641" y="-5276"/>
            <a:ext cx="716279" cy="71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0" name="Google Shape;6400;p43"/>
          <p:cNvGrpSpPr/>
          <p:nvPr/>
        </p:nvGrpSpPr>
        <p:grpSpPr>
          <a:xfrm>
            <a:off x="0" y="0"/>
            <a:ext cx="12192000" cy="6904893"/>
            <a:chOff x="0" y="0"/>
            <a:chExt cx="12192000" cy="6904893"/>
          </a:xfrm>
        </p:grpSpPr>
        <p:sp>
          <p:nvSpPr>
            <p:cNvPr id="6401" name="Google Shape;6401;p43"/>
            <p:cNvSpPr/>
            <p:nvPr/>
          </p:nvSpPr>
          <p:spPr>
            <a:xfrm>
              <a:off x="0" y="0"/>
              <a:ext cx="12192000" cy="644769"/>
            </a:xfrm>
            <a:prstGeom prst="rect">
              <a:avLst/>
            </a:prstGeom>
            <a:solidFill>
              <a:srgbClr val="018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Inventory</a:t>
              </a:r>
              <a:r>
                <a:rPr lang="en-US" sz="25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Manager</a:t>
              </a:r>
              <a:endParaRPr/>
            </a:p>
          </p:txBody>
        </p:sp>
        <p:sp>
          <p:nvSpPr>
            <p:cNvPr id="6402" name="Google Shape;6402;p43"/>
            <p:cNvSpPr/>
            <p:nvPr/>
          </p:nvSpPr>
          <p:spPr>
            <a:xfrm rot="-5400000">
              <a:off x="-2171990" y="2177269"/>
              <a:ext cx="6899616" cy="2555632"/>
            </a:xfrm>
            <a:prstGeom prst="rect">
              <a:avLst/>
            </a:prstGeom>
            <a:solidFill>
              <a:srgbClr val="018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03" name="Google Shape;6403;p43" descr="Logo,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1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04" name="Google Shape;6404;p43"/>
          <p:cNvSpPr/>
          <p:nvPr/>
        </p:nvSpPr>
        <p:spPr>
          <a:xfrm>
            <a:off x="1019907" y="1282214"/>
            <a:ext cx="1395047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5" name="Google Shape;6405;p43"/>
          <p:cNvSpPr/>
          <p:nvPr/>
        </p:nvSpPr>
        <p:spPr>
          <a:xfrm>
            <a:off x="73272" y="1282213"/>
            <a:ext cx="946636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ID:</a:t>
            </a:r>
            <a:endParaRPr/>
          </a:p>
        </p:txBody>
      </p:sp>
      <p:sp>
        <p:nvSpPr>
          <p:cNvPr id="6406" name="Google Shape;6406;p43"/>
          <p:cNvSpPr/>
          <p:nvPr/>
        </p:nvSpPr>
        <p:spPr>
          <a:xfrm>
            <a:off x="1019907" y="1626914"/>
            <a:ext cx="1395047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7" name="Google Shape;6407;p43"/>
          <p:cNvSpPr/>
          <p:nvPr/>
        </p:nvSpPr>
        <p:spPr>
          <a:xfrm>
            <a:off x="0" y="1626913"/>
            <a:ext cx="1019908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Password:</a:t>
            </a:r>
            <a:endParaRPr/>
          </a:p>
        </p:txBody>
      </p:sp>
      <p:pic>
        <p:nvPicPr>
          <p:cNvPr id="6408" name="Google Shape;6408;p4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81307" y="160057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9" name="Google Shape;6409;p43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8518" y="1284711"/>
            <a:ext cx="295856" cy="295856"/>
          </a:xfrm>
          <a:prstGeom prst="rect">
            <a:avLst/>
          </a:prstGeom>
          <a:noFill/>
          <a:ln>
            <a:noFill/>
          </a:ln>
        </p:spPr>
      </p:pic>
      <p:sp>
        <p:nvSpPr>
          <p:cNvPr id="6410" name="Google Shape;6410;p43"/>
          <p:cNvSpPr/>
          <p:nvPr/>
        </p:nvSpPr>
        <p:spPr>
          <a:xfrm>
            <a:off x="1817076" y="2028220"/>
            <a:ext cx="597877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6411" name="Google Shape;6411;p43"/>
          <p:cNvSpPr/>
          <p:nvPr/>
        </p:nvSpPr>
        <p:spPr>
          <a:xfrm>
            <a:off x="1277818" y="2028220"/>
            <a:ext cx="597877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</p:txBody>
      </p:sp>
      <p:sp>
        <p:nvSpPr>
          <p:cNvPr id="6412" name="Google Shape;6412;p43"/>
          <p:cNvSpPr/>
          <p:nvPr/>
        </p:nvSpPr>
        <p:spPr>
          <a:xfrm>
            <a:off x="177021" y="2028220"/>
            <a:ext cx="11876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Forgot Pass?</a:t>
            </a:r>
            <a:endParaRPr/>
          </a:p>
        </p:txBody>
      </p:sp>
      <p:sp>
        <p:nvSpPr>
          <p:cNvPr id="6413" name="Google Shape;6413;p43"/>
          <p:cNvSpPr/>
          <p:nvPr/>
        </p:nvSpPr>
        <p:spPr>
          <a:xfrm>
            <a:off x="73271" y="644770"/>
            <a:ext cx="2410738" cy="1934308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4" name="Google Shape;6414;p43"/>
          <p:cNvSpPr/>
          <p:nvPr/>
        </p:nvSpPr>
        <p:spPr>
          <a:xfrm>
            <a:off x="73271" y="2649415"/>
            <a:ext cx="2410738" cy="3357488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5" name="Google Shape;6415;p43"/>
          <p:cNvSpPr/>
          <p:nvPr/>
        </p:nvSpPr>
        <p:spPr>
          <a:xfrm>
            <a:off x="457199" y="2655405"/>
            <a:ext cx="168812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Links</a:t>
            </a:r>
            <a:endParaRPr/>
          </a:p>
        </p:txBody>
      </p:sp>
      <p:sp>
        <p:nvSpPr>
          <p:cNvPr id="6416" name="Google Shape;6416;p43"/>
          <p:cNvSpPr/>
          <p:nvPr/>
        </p:nvSpPr>
        <p:spPr>
          <a:xfrm>
            <a:off x="457199" y="3018820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a Sale</a:t>
            </a:r>
            <a:endParaRPr/>
          </a:p>
        </p:txBody>
      </p:sp>
      <p:pic>
        <p:nvPicPr>
          <p:cNvPr id="6417" name="Google Shape;6417;p43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846" y="2867530"/>
            <a:ext cx="473656" cy="473656"/>
          </a:xfrm>
          <a:prstGeom prst="rect">
            <a:avLst/>
          </a:prstGeom>
          <a:noFill/>
          <a:ln>
            <a:noFill/>
          </a:ln>
        </p:spPr>
      </p:pic>
      <p:sp>
        <p:nvSpPr>
          <p:cNvPr id="6418" name="Google Shape;6418;p43"/>
          <p:cNvSpPr/>
          <p:nvPr/>
        </p:nvSpPr>
        <p:spPr>
          <a:xfrm>
            <a:off x="432624" y="3575230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Product</a:t>
            </a:r>
            <a:endParaRPr/>
          </a:p>
        </p:txBody>
      </p:sp>
      <p:sp>
        <p:nvSpPr>
          <p:cNvPr id="6419" name="Google Shape;6419;p43"/>
          <p:cNvSpPr/>
          <p:nvPr/>
        </p:nvSpPr>
        <p:spPr>
          <a:xfrm>
            <a:off x="73271" y="710931"/>
            <a:ext cx="2410738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Welcome Back:</a:t>
            </a:r>
            <a:endParaRPr/>
          </a:p>
        </p:txBody>
      </p:sp>
      <p:sp>
        <p:nvSpPr>
          <p:cNvPr id="6420" name="Google Shape;6420;p43"/>
          <p:cNvSpPr/>
          <p:nvPr/>
        </p:nvSpPr>
        <p:spPr>
          <a:xfrm>
            <a:off x="432624" y="4182249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Vendor</a:t>
            </a:r>
            <a:endParaRPr/>
          </a:p>
        </p:txBody>
      </p:sp>
      <p:sp>
        <p:nvSpPr>
          <p:cNvPr id="6421" name="Google Shape;6421;p43"/>
          <p:cNvSpPr/>
          <p:nvPr/>
        </p:nvSpPr>
        <p:spPr>
          <a:xfrm>
            <a:off x="409240" y="4702901"/>
            <a:ext cx="168812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Payment</a:t>
            </a:r>
            <a:endParaRPr/>
          </a:p>
        </p:txBody>
      </p:sp>
      <p:sp>
        <p:nvSpPr>
          <p:cNvPr id="6422" name="Google Shape;6422;p43"/>
          <p:cNvSpPr/>
          <p:nvPr/>
        </p:nvSpPr>
        <p:spPr>
          <a:xfrm>
            <a:off x="448410" y="5295860"/>
            <a:ext cx="121855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 Report</a:t>
            </a:r>
            <a:endParaRPr/>
          </a:p>
        </p:txBody>
      </p:sp>
      <p:pic>
        <p:nvPicPr>
          <p:cNvPr id="6423" name="Google Shape;6423;p43" descr="A blue and yellow logo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063" y="4702902"/>
            <a:ext cx="345049" cy="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4" name="Google Shape;6424;p43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846" y="5170671"/>
            <a:ext cx="428263" cy="42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5" name="Google Shape;6425;p43" descr="A picture containing text, container, box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141" y="3480399"/>
            <a:ext cx="463803" cy="46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6" name="Google Shape;6426;p43" descr="A close up of a toy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4219" y="4043000"/>
            <a:ext cx="380664" cy="6168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7" name="Google Shape;6427;p43"/>
          <p:cNvGrpSpPr/>
          <p:nvPr/>
        </p:nvGrpSpPr>
        <p:grpSpPr>
          <a:xfrm>
            <a:off x="4252847" y="846828"/>
            <a:ext cx="5817275" cy="5563774"/>
            <a:chOff x="4745217" y="1130103"/>
            <a:chExt cx="4876800" cy="4876800"/>
          </a:xfrm>
        </p:grpSpPr>
        <p:grpSp>
          <p:nvGrpSpPr>
            <p:cNvPr id="6428" name="Google Shape;6428;p43"/>
            <p:cNvGrpSpPr/>
            <p:nvPr/>
          </p:nvGrpSpPr>
          <p:grpSpPr>
            <a:xfrm>
              <a:off x="4745217" y="1130103"/>
              <a:ext cx="4876800" cy="4876800"/>
              <a:chOff x="3795648" y="1265898"/>
              <a:chExt cx="4876800" cy="4876800"/>
            </a:xfrm>
          </p:grpSpPr>
          <p:pic>
            <p:nvPicPr>
              <p:cNvPr id="6429" name="Google Shape;6429;p43" descr="Icon&#10;&#10;Description automatically generated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3795648" y="1265898"/>
                <a:ext cx="4876800" cy="4876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30" name="Google Shape;6430;p43"/>
              <p:cNvSpPr/>
              <p:nvPr/>
            </p:nvSpPr>
            <p:spPr>
              <a:xfrm>
                <a:off x="6424779" y="3076859"/>
                <a:ext cx="586154" cy="644769"/>
              </a:xfrm>
              <a:prstGeom prst="ellipse">
                <a:avLst/>
              </a:prstGeom>
              <a:solidFill>
                <a:srgbClr val="152D3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1" name="Google Shape;6431;p43"/>
              <p:cNvSpPr/>
              <p:nvPr/>
            </p:nvSpPr>
            <p:spPr>
              <a:xfrm>
                <a:off x="6154615" y="4321460"/>
                <a:ext cx="586154" cy="644769"/>
              </a:xfrm>
              <a:prstGeom prst="ellipse">
                <a:avLst/>
              </a:prstGeom>
              <a:solidFill>
                <a:srgbClr val="5CB8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2" name="Google Shape;6432;p43"/>
              <p:cNvSpPr/>
              <p:nvPr/>
            </p:nvSpPr>
            <p:spPr>
              <a:xfrm>
                <a:off x="5275384" y="3576471"/>
                <a:ext cx="586154" cy="644769"/>
              </a:xfrm>
              <a:prstGeom prst="ellipse">
                <a:avLst/>
              </a:prstGeom>
              <a:solidFill>
                <a:srgbClr val="FB8A5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433" name="Google Shape;6433;p43" descr="Icon&#10;&#10;Description automatically generate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-1506122">
                <a:off x="7144056" y="4665628"/>
                <a:ext cx="1031825" cy="1031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34" name="Google Shape;6434;p43"/>
              <p:cNvSpPr/>
              <p:nvPr/>
            </p:nvSpPr>
            <p:spPr>
              <a:xfrm rot="-297074">
                <a:off x="4375630" y="3660796"/>
                <a:ext cx="1409147" cy="644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Sale</a:t>
                </a:r>
                <a:endParaRPr/>
              </a:p>
            </p:txBody>
          </p:sp>
          <p:sp>
            <p:nvSpPr>
              <p:cNvPr id="6435" name="Google Shape;6435;p43"/>
              <p:cNvSpPr/>
              <p:nvPr/>
            </p:nvSpPr>
            <p:spPr>
              <a:xfrm rot="2859655">
                <a:off x="5591426" y="2107526"/>
                <a:ext cx="2125342" cy="644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Supplier</a:t>
                </a:r>
                <a:endParaRPr/>
              </a:p>
            </p:txBody>
          </p:sp>
          <p:sp>
            <p:nvSpPr>
              <p:cNvPr id="6436" name="Google Shape;6436;p43"/>
              <p:cNvSpPr/>
              <p:nvPr/>
            </p:nvSpPr>
            <p:spPr>
              <a:xfrm rot="-1935148">
                <a:off x="6275490" y="4056457"/>
                <a:ext cx="2262303" cy="6447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Purchase</a:t>
                </a:r>
                <a:endParaRPr/>
              </a:p>
            </p:txBody>
          </p:sp>
        </p:grpSp>
        <p:pic>
          <p:nvPicPr>
            <p:cNvPr id="6437" name="Google Shape;6437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-2374648">
              <a:off x="6579596" y="1974584"/>
              <a:ext cx="1048933" cy="1574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8" name="Google Shape;6438;p43" descr="A picture containing background pattern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 rot="-588157">
              <a:off x="5461713" y="4118303"/>
              <a:ext cx="992697" cy="1358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9" name="Google Shape;6439;p43"/>
          <p:cNvSpPr/>
          <p:nvPr/>
        </p:nvSpPr>
        <p:spPr>
          <a:xfrm>
            <a:off x="899748" y="174547"/>
            <a:ext cx="1253772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</p:txBody>
      </p:sp>
      <p:sp>
        <p:nvSpPr>
          <p:cNvPr id="6440" name="Google Shape;6440;p43"/>
          <p:cNvSpPr/>
          <p:nvPr/>
        </p:nvSpPr>
        <p:spPr>
          <a:xfrm>
            <a:off x="72141" y="31393"/>
            <a:ext cx="2411868" cy="528478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1" name="Google Shape;6441;p43" descr="Shape&#10;&#10;Description automatically generated with low confidenc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2682" y="84350"/>
            <a:ext cx="426577" cy="42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2" name="Google Shape;6442;p43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3970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3" name="Google Shape;6443;p43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935369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4" name="Google Shape;6444;p43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14669" y="63597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5" name="Google Shape;6445;p43" descr="Logo, 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38593" y="-5277"/>
            <a:ext cx="657780" cy="65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0" name="Google Shape;6450;p44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Inv Manager</a:t>
            </a:r>
            <a:endParaRPr/>
          </a:p>
        </p:txBody>
      </p:sp>
      <p:sp>
        <p:nvSpPr>
          <p:cNvPr id="6451" name="Google Shape;6451;p44"/>
          <p:cNvSpPr/>
          <p:nvPr/>
        </p:nvSpPr>
        <p:spPr>
          <a:xfrm>
            <a:off x="0" y="0"/>
            <a:ext cx="21082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52" name="Google Shape;645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700" y="128270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3" name="Google Shape;6453;p44"/>
          <p:cNvSpPr/>
          <p:nvPr/>
        </p:nvSpPr>
        <p:spPr>
          <a:xfrm>
            <a:off x="6096000" y="2673350"/>
            <a:ext cx="787400" cy="749300"/>
          </a:xfrm>
          <a:prstGeom prst="ellipse">
            <a:avLst/>
          </a:prstGeom>
          <a:solidFill>
            <a:srgbClr val="BB0D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4" name="Google Shape;6454;p44"/>
          <p:cNvSpPr/>
          <p:nvPr/>
        </p:nvSpPr>
        <p:spPr>
          <a:xfrm rot="-1538251">
            <a:off x="5025756" y="1857636"/>
            <a:ext cx="1409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/>
          </a:p>
        </p:txBody>
      </p:sp>
      <p:pic>
        <p:nvPicPr>
          <p:cNvPr id="6455" name="Google Shape;6455;p44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120998">
            <a:off x="5712355" y="2399850"/>
            <a:ext cx="787401" cy="1077939"/>
          </a:xfrm>
          <a:prstGeom prst="rect">
            <a:avLst/>
          </a:prstGeom>
          <a:noFill/>
          <a:ln>
            <a:noFill/>
          </a:ln>
        </p:spPr>
      </p:pic>
      <p:sp>
        <p:nvSpPr>
          <p:cNvPr id="6456" name="Google Shape;6456;p44"/>
          <p:cNvSpPr/>
          <p:nvPr/>
        </p:nvSpPr>
        <p:spPr>
          <a:xfrm>
            <a:off x="349250" y="114299"/>
            <a:ext cx="1409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sp>
        <p:nvSpPr>
          <p:cNvPr id="6457" name="Google Shape;6457;p44"/>
          <p:cNvSpPr/>
          <p:nvPr/>
        </p:nvSpPr>
        <p:spPr>
          <a:xfrm>
            <a:off x="63500" y="952500"/>
            <a:ext cx="2006600" cy="2247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8" name="Google Shape;6458;p44"/>
          <p:cNvSpPr/>
          <p:nvPr/>
        </p:nvSpPr>
        <p:spPr>
          <a:xfrm>
            <a:off x="698500" y="3581400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/>
          </a:p>
        </p:txBody>
      </p:sp>
      <p:pic>
        <p:nvPicPr>
          <p:cNvPr id="6459" name="Google Shape;6459;p44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3414195"/>
            <a:ext cx="355601" cy="4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60" name="Google Shape;6460;p44"/>
          <p:cNvSpPr/>
          <p:nvPr/>
        </p:nvSpPr>
        <p:spPr>
          <a:xfrm>
            <a:off x="698500" y="4114802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/>
          </a:p>
        </p:txBody>
      </p:sp>
      <p:pic>
        <p:nvPicPr>
          <p:cNvPr id="6461" name="Google Shape;6461;p44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3947597"/>
            <a:ext cx="355601" cy="4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62" name="Google Shape;6462;p44"/>
          <p:cNvSpPr/>
          <p:nvPr/>
        </p:nvSpPr>
        <p:spPr>
          <a:xfrm>
            <a:off x="698500" y="4688411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/>
          </a:p>
        </p:txBody>
      </p:sp>
      <p:pic>
        <p:nvPicPr>
          <p:cNvPr id="6463" name="Google Shape;6463;p44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4521206"/>
            <a:ext cx="355601" cy="4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6464" name="Google Shape;6464;p44"/>
          <p:cNvSpPr/>
          <p:nvPr/>
        </p:nvSpPr>
        <p:spPr>
          <a:xfrm>
            <a:off x="698500" y="5302227"/>
            <a:ext cx="12446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Vendor</a:t>
            </a:r>
            <a:endParaRPr/>
          </a:p>
        </p:txBody>
      </p:sp>
      <p:pic>
        <p:nvPicPr>
          <p:cNvPr id="6465" name="Google Shape;6465;p44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99" y="5135022"/>
            <a:ext cx="355601" cy="4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6" name="Google Shape;6466;p44" descr="A picture containing 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799" y="102549"/>
            <a:ext cx="457201" cy="6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" name="Google Shape;6471;p45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Vendor Area/Add New Vendor</a:t>
            </a:r>
            <a:endParaRPr/>
          </a:p>
        </p:txBody>
      </p:sp>
      <p:sp>
        <p:nvSpPr>
          <p:cNvPr id="6472" name="Google Shape;6472;p45"/>
          <p:cNvSpPr/>
          <p:nvPr/>
        </p:nvSpPr>
        <p:spPr>
          <a:xfrm>
            <a:off x="457200" y="785445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ID:</a:t>
            </a:r>
            <a:endParaRPr/>
          </a:p>
        </p:txBody>
      </p:sp>
      <p:sp>
        <p:nvSpPr>
          <p:cNvPr id="6473" name="Google Shape;6473;p45"/>
          <p:cNvSpPr/>
          <p:nvPr/>
        </p:nvSpPr>
        <p:spPr>
          <a:xfrm>
            <a:off x="2180492" y="785444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4" name="Google Shape;6474;p45"/>
          <p:cNvSpPr/>
          <p:nvPr/>
        </p:nvSpPr>
        <p:spPr>
          <a:xfrm>
            <a:off x="5688596" y="784247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No.:</a:t>
            </a:r>
            <a:endParaRPr/>
          </a:p>
        </p:txBody>
      </p:sp>
      <p:sp>
        <p:nvSpPr>
          <p:cNvPr id="6475" name="Google Shape;6475;p45"/>
          <p:cNvSpPr/>
          <p:nvPr/>
        </p:nvSpPr>
        <p:spPr>
          <a:xfrm>
            <a:off x="7411888" y="784246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6" name="Google Shape;6476;p45"/>
          <p:cNvSpPr/>
          <p:nvPr/>
        </p:nvSpPr>
        <p:spPr>
          <a:xfrm>
            <a:off x="457200" y="132470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/>
          </a:p>
        </p:txBody>
      </p:sp>
      <p:sp>
        <p:nvSpPr>
          <p:cNvPr id="6477" name="Google Shape;6477;p45"/>
          <p:cNvSpPr/>
          <p:nvPr/>
        </p:nvSpPr>
        <p:spPr>
          <a:xfrm>
            <a:off x="2180492" y="132470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8" name="Google Shape;6478;p45"/>
          <p:cNvSpPr/>
          <p:nvPr/>
        </p:nvSpPr>
        <p:spPr>
          <a:xfrm>
            <a:off x="5688596" y="132350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ID:</a:t>
            </a:r>
            <a:endParaRPr/>
          </a:p>
        </p:txBody>
      </p:sp>
      <p:sp>
        <p:nvSpPr>
          <p:cNvPr id="6479" name="Google Shape;6479;p45"/>
          <p:cNvSpPr/>
          <p:nvPr/>
        </p:nvSpPr>
        <p:spPr>
          <a:xfrm>
            <a:off x="7411888" y="132350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0" name="Google Shape;6480;p45"/>
          <p:cNvSpPr/>
          <p:nvPr/>
        </p:nvSpPr>
        <p:spPr>
          <a:xfrm>
            <a:off x="457200" y="186396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/>
          </a:p>
        </p:txBody>
      </p:sp>
      <p:sp>
        <p:nvSpPr>
          <p:cNvPr id="6481" name="Google Shape;6481;p45"/>
          <p:cNvSpPr/>
          <p:nvPr/>
        </p:nvSpPr>
        <p:spPr>
          <a:xfrm>
            <a:off x="2180492" y="186396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Google Shape;6482;p45"/>
          <p:cNvSpPr/>
          <p:nvPr/>
        </p:nvSpPr>
        <p:spPr>
          <a:xfrm>
            <a:off x="5688596" y="186276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GST #:</a:t>
            </a:r>
            <a:endParaRPr/>
          </a:p>
        </p:txBody>
      </p:sp>
      <p:sp>
        <p:nvSpPr>
          <p:cNvPr id="6483" name="Google Shape;6483;p45"/>
          <p:cNvSpPr/>
          <p:nvPr/>
        </p:nvSpPr>
        <p:spPr>
          <a:xfrm>
            <a:off x="7411888" y="186276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4" name="Google Shape;6484;p45"/>
          <p:cNvSpPr/>
          <p:nvPr/>
        </p:nvSpPr>
        <p:spPr>
          <a:xfrm>
            <a:off x="492369" y="2331684"/>
            <a:ext cx="11207262" cy="446685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Google Shape;6485;p45"/>
          <p:cNvSpPr/>
          <p:nvPr/>
        </p:nvSpPr>
        <p:spPr>
          <a:xfrm>
            <a:off x="2180492" y="2414948"/>
            <a:ext cx="2625970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6" name="Google Shape;6486;p45"/>
          <p:cNvSpPr/>
          <p:nvPr/>
        </p:nvSpPr>
        <p:spPr>
          <a:xfrm>
            <a:off x="457200" y="240322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Search:</a:t>
            </a:r>
            <a:endParaRPr/>
          </a:p>
        </p:txBody>
      </p:sp>
      <p:sp>
        <p:nvSpPr>
          <p:cNvPr id="6487" name="Google Shape;6487;p45"/>
          <p:cNvSpPr/>
          <p:nvPr/>
        </p:nvSpPr>
        <p:spPr>
          <a:xfrm>
            <a:off x="10480431" y="2410139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All</a:t>
            </a:r>
            <a:endParaRPr/>
          </a:p>
        </p:txBody>
      </p:sp>
      <p:pic>
        <p:nvPicPr>
          <p:cNvPr id="6488" name="Google Shape;6488;p45" descr="Magnifying glas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558" y="2389332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89" name="Google Shape;6489;p45"/>
          <p:cNvSpPr/>
          <p:nvPr/>
        </p:nvSpPr>
        <p:spPr>
          <a:xfrm>
            <a:off x="10480431" y="731340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/>
          </a:p>
        </p:txBody>
      </p:sp>
      <p:sp>
        <p:nvSpPr>
          <p:cNvPr id="6490" name="Google Shape;6490;p45"/>
          <p:cNvSpPr/>
          <p:nvPr/>
        </p:nvSpPr>
        <p:spPr>
          <a:xfrm>
            <a:off x="10480431" y="1108482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sp>
        <p:nvSpPr>
          <p:cNvPr id="6491" name="Google Shape;6491;p45"/>
          <p:cNvSpPr/>
          <p:nvPr/>
        </p:nvSpPr>
        <p:spPr>
          <a:xfrm>
            <a:off x="10480431" y="1485624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/>
          </a:p>
        </p:txBody>
      </p:sp>
      <p:sp>
        <p:nvSpPr>
          <p:cNvPr id="6492" name="Google Shape;6492;p45"/>
          <p:cNvSpPr/>
          <p:nvPr/>
        </p:nvSpPr>
        <p:spPr>
          <a:xfrm>
            <a:off x="10480431" y="1862767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 Back</a:t>
            </a:r>
            <a:endParaRPr/>
          </a:p>
        </p:txBody>
      </p:sp>
      <p:sp>
        <p:nvSpPr>
          <p:cNvPr id="6493" name="Google Shape;6493;p45"/>
          <p:cNvSpPr/>
          <p:nvPr/>
        </p:nvSpPr>
        <p:spPr>
          <a:xfrm>
            <a:off x="633046" y="2842844"/>
            <a:ext cx="10940535" cy="37689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4" name="Google Shape;6494;p4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3811" y="32237"/>
            <a:ext cx="644769" cy="644769"/>
          </a:xfrm>
          <a:prstGeom prst="rect">
            <a:avLst/>
          </a:prstGeom>
          <a:noFill/>
          <a:ln>
            <a:noFill/>
          </a:ln>
        </p:spPr>
      </p:pic>
      <p:sp>
        <p:nvSpPr>
          <p:cNvPr id="6495" name="Google Shape;6495;p45"/>
          <p:cNvSpPr/>
          <p:nvPr/>
        </p:nvSpPr>
        <p:spPr>
          <a:xfrm>
            <a:off x="9346195" y="2408487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46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Add Category/Product</a:t>
            </a:r>
            <a:endParaRPr/>
          </a:p>
        </p:txBody>
      </p:sp>
      <p:sp>
        <p:nvSpPr>
          <p:cNvPr id="6501" name="Google Shape;6501;p46"/>
          <p:cNvSpPr/>
          <p:nvPr/>
        </p:nvSpPr>
        <p:spPr>
          <a:xfrm>
            <a:off x="457200" y="785445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ID:</a:t>
            </a:r>
            <a:endParaRPr/>
          </a:p>
        </p:txBody>
      </p:sp>
      <p:sp>
        <p:nvSpPr>
          <p:cNvPr id="6502" name="Google Shape;6502;p46"/>
          <p:cNvSpPr/>
          <p:nvPr/>
        </p:nvSpPr>
        <p:spPr>
          <a:xfrm>
            <a:off x="2180492" y="785444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3" name="Google Shape;6503;p46"/>
          <p:cNvSpPr/>
          <p:nvPr/>
        </p:nvSpPr>
        <p:spPr>
          <a:xfrm>
            <a:off x="5688596" y="784247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No.:</a:t>
            </a:r>
            <a:endParaRPr/>
          </a:p>
        </p:txBody>
      </p:sp>
      <p:sp>
        <p:nvSpPr>
          <p:cNvPr id="6504" name="Google Shape;6504;p46"/>
          <p:cNvSpPr/>
          <p:nvPr/>
        </p:nvSpPr>
        <p:spPr>
          <a:xfrm>
            <a:off x="7411888" y="784246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5" name="Google Shape;6505;p46"/>
          <p:cNvSpPr/>
          <p:nvPr/>
        </p:nvSpPr>
        <p:spPr>
          <a:xfrm>
            <a:off x="457200" y="132470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endParaRPr/>
          </a:p>
        </p:txBody>
      </p:sp>
      <p:sp>
        <p:nvSpPr>
          <p:cNvPr id="6506" name="Google Shape;6506;p46"/>
          <p:cNvSpPr/>
          <p:nvPr/>
        </p:nvSpPr>
        <p:spPr>
          <a:xfrm>
            <a:off x="2180492" y="132470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7" name="Google Shape;6507;p46"/>
          <p:cNvSpPr/>
          <p:nvPr/>
        </p:nvSpPr>
        <p:spPr>
          <a:xfrm>
            <a:off x="5688596" y="132350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ID:</a:t>
            </a:r>
            <a:endParaRPr/>
          </a:p>
        </p:txBody>
      </p:sp>
      <p:sp>
        <p:nvSpPr>
          <p:cNvPr id="6508" name="Google Shape;6508;p46"/>
          <p:cNvSpPr/>
          <p:nvPr/>
        </p:nvSpPr>
        <p:spPr>
          <a:xfrm>
            <a:off x="7411888" y="132350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9" name="Google Shape;6509;p46"/>
          <p:cNvSpPr/>
          <p:nvPr/>
        </p:nvSpPr>
        <p:spPr>
          <a:xfrm>
            <a:off x="457200" y="186396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/>
          </a:p>
        </p:txBody>
      </p:sp>
      <p:sp>
        <p:nvSpPr>
          <p:cNvPr id="6510" name="Google Shape;6510;p46"/>
          <p:cNvSpPr/>
          <p:nvPr/>
        </p:nvSpPr>
        <p:spPr>
          <a:xfrm>
            <a:off x="2180492" y="1863965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1" name="Google Shape;6511;p46"/>
          <p:cNvSpPr/>
          <p:nvPr/>
        </p:nvSpPr>
        <p:spPr>
          <a:xfrm>
            <a:off x="5688596" y="1862768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GST #:</a:t>
            </a:r>
            <a:endParaRPr/>
          </a:p>
        </p:txBody>
      </p:sp>
      <p:sp>
        <p:nvSpPr>
          <p:cNvPr id="6512" name="Google Shape;6512;p46"/>
          <p:cNvSpPr/>
          <p:nvPr/>
        </p:nvSpPr>
        <p:spPr>
          <a:xfrm>
            <a:off x="7411888" y="1862767"/>
            <a:ext cx="262597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3" name="Google Shape;6513;p46"/>
          <p:cNvSpPr/>
          <p:nvPr/>
        </p:nvSpPr>
        <p:spPr>
          <a:xfrm>
            <a:off x="492369" y="2331684"/>
            <a:ext cx="11207262" cy="446685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4" name="Google Shape;6514;p46"/>
          <p:cNvSpPr/>
          <p:nvPr/>
        </p:nvSpPr>
        <p:spPr>
          <a:xfrm>
            <a:off x="2180492" y="2414948"/>
            <a:ext cx="2625970" cy="293077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5" name="Google Shape;6515;p46"/>
          <p:cNvSpPr/>
          <p:nvPr/>
        </p:nvSpPr>
        <p:spPr>
          <a:xfrm>
            <a:off x="457200" y="2403226"/>
            <a:ext cx="152400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Search:</a:t>
            </a:r>
            <a:endParaRPr/>
          </a:p>
        </p:txBody>
      </p:sp>
      <p:sp>
        <p:nvSpPr>
          <p:cNvPr id="6516" name="Google Shape;6516;p46"/>
          <p:cNvSpPr/>
          <p:nvPr/>
        </p:nvSpPr>
        <p:spPr>
          <a:xfrm>
            <a:off x="10480431" y="2410139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All</a:t>
            </a:r>
            <a:endParaRPr/>
          </a:p>
        </p:txBody>
      </p:sp>
      <p:pic>
        <p:nvPicPr>
          <p:cNvPr id="6517" name="Google Shape;6517;p46" descr="Magnifying glas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558" y="2389332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518" name="Google Shape;6518;p46"/>
          <p:cNvSpPr/>
          <p:nvPr/>
        </p:nvSpPr>
        <p:spPr>
          <a:xfrm>
            <a:off x="10480431" y="731340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New</a:t>
            </a:r>
            <a:endParaRPr/>
          </a:p>
        </p:txBody>
      </p:sp>
      <p:sp>
        <p:nvSpPr>
          <p:cNvPr id="6519" name="Google Shape;6519;p46"/>
          <p:cNvSpPr/>
          <p:nvPr/>
        </p:nvSpPr>
        <p:spPr>
          <a:xfrm>
            <a:off x="10480431" y="1108482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sp>
        <p:nvSpPr>
          <p:cNvPr id="6520" name="Google Shape;6520;p46"/>
          <p:cNvSpPr/>
          <p:nvPr/>
        </p:nvSpPr>
        <p:spPr>
          <a:xfrm>
            <a:off x="10480431" y="1485624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/>
          </a:p>
        </p:txBody>
      </p:sp>
      <p:sp>
        <p:nvSpPr>
          <p:cNvPr id="6521" name="Google Shape;6521;p46"/>
          <p:cNvSpPr/>
          <p:nvPr/>
        </p:nvSpPr>
        <p:spPr>
          <a:xfrm>
            <a:off x="10480431" y="1862767"/>
            <a:ext cx="1093150" cy="293077"/>
          </a:xfrm>
          <a:prstGeom prst="rect">
            <a:avLst/>
          </a:prstGeom>
          <a:solidFill>
            <a:srgbClr val="3A383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 Back</a:t>
            </a:r>
            <a:endParaRPr/>
          </a:p>
        </p:txBody>
      </p:sp>
      <p:sp>
        <p:nvSpPr>
          <p:cNvPr id="6522" name="Google Shape;6522;p46"/>
          <p:cNvSpPr/>
          <p:nvPr/>
        </p:nvSpPr>
        <p:spPr>
          <a:xfrm>
            <a:off x="633046" y="2842844"/>
            <a:ext cx="10940535" cy="37689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3" name="Google Shape;6523;p4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23811" y="32237"/>
            <a:ext cx="644769" cy="644769"/>
          </a:xfrm>
          <a:prstGeom prst="rect">
            <a:avLst/>
          </a:prstGeom>
          <a:noFill/>
          <a:ln>
            <a:noFill/>
          </a:ln>
        </p:spPr>
      </p:pic>
      <p:sp>
        <p:nvSpPr>
          <p:cNvPr id="6524" name="Google Shape;6524;p46"/>
          <p:cNvSpPr/>
          <p:nvPr/>
        </p:nvSpPr>
        <p:spPr>
          <a:xfrm>
            <a:off x="9346195" y="2408487"/>
            <a:ext cx="1093150" cy="2930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47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Purchase Area</a:t>
            </a:r>
            <a:endParaRPr/>
          </a:p>
        </p:txBody>
      </p:sp>
      <p:pic>
        <p:nvPicPr>
          <p:cNvPr id="6530" name="Google Shape;6530;p4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4193" y="89684"/>
            <a:ext cx="612199" cy="540457"/>
          </a:xfrm>
          <a:prstGeom prst="rect">
            <a:avLst/>
          </a:prstGeom>
          <a:noFill/>
          <a:ln>
            <a:noFill/>
          </a:ln>
        </p:spPr>
      </p:pic>
      <p:sp>
        <p:nvSpPr>
          <p:cNvPr id="6531" name="Google Shape;6531;p47"/>
          <p:cNvSpPr/>
          <p:nvPr/>
        </p:nvSpPr>
        <p:spPr>
          <a:xfrm>
            <a:off x="1" y="784246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Type :</a:t>
            </a:r>
            <a:endParaRPr/>
          </a:p>
        </p:txBody>
      </p:sp>
      <p:sp>
        <p:nvSpPr>
          <p:cNvPr id="6532" name="Google Shape;6532;p47"/>
          <p:cNvSpPr/>
          <p:nvPr/>
        </p:nvSpPr>
        <p:spPr>
          <a:xfrm>
            <a:off x="1649995" y="784246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3" name="Google Shape;6533;p47"/>
          <p:cNvSpPr/>
          <p:nvPr/>
        </p:nvSpPr>
        <p:spPr>
          <a:xfrm>
            <a:off x="1" y="1133538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Code :</a:t>
            </a:r>
            <a:endParaRPr/>
          </a:p>
        </p:txBody>
      </p:sp>
      <p:sp>
        <p:nvSpPr>
          <p:cNvPr id="6534" name="Google Shape;6534;p47"/>
          <p:cNvSpPr/>
          <p:nvPr/>
        </p:nvSpPr>
        <p:spPr>
          <a:xfrm>
            <a:off x="1649995" y="1133538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5" name="Google Shape;6535;p47"/>
          <p:cNvSpPr/>
          <p:nvPr/>
        </p:nvSpPr>
        <p:spPr>
          <a:xfrm>
            <a:off x="1" y="1482830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Company:</a:t>
            </a:r>
            <a:endParaRPr/>
          </a:p>
        </p:txBody>
      </p:sp>
      <p:sp>
        <p:nvSpPr>
          <p:cNvPr id="6536" name="Google Shape;6536;p47"/>
          <p:cNvSpPr/>
          <p:nvPr/>
        </p:nvSpPr>
        <p:spPr>
          <a:xfrm>
            <a:off x="1649995" y="1482830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7" name="Google Shape;6537;p47"/>
          <p:cNvSpPr/>
          <p:nvPr/>
        </p:nvSpPr>
        <p:spPr>
          <a:xfrm>
            <a:off x="4110545" y="784246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Specs:</a:t>
            </a:r>
            <a:endParaRPr/>
          </a:p>
        </p:txBody>
      </p:sp>
      <p:sp>
        <p:nvSpPr>
          <p:cNvPr id="6538" name="Google Shape;6538;p47"/>
          <p:cNvSpPr/>
          <p:nvPr/>
        </p:nvSpPr>
        <p:spPr>
          <a:xfrm>
            <a:off x="5760539" y="784246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9" name="Google Shape;6539;p47"/>
          <p:cNvSpPr/>
          <p:nvPr/>
        </p:nvSpPr>
        <p:spPr>
          <a:xfrm>
            <a:off x="4110545" y="1133538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Vendor:</a:t>
            </a:r>
            <a:endParaRPr/>
          </a:p>
        </p:txBody>
      </p:sp>
      <p:sp>
        <p:nvSpPr>
          <p:cNvPr id="6540" name="Google Shape;6540;p47"/>
          <p:cNvSpPr/>
          <p:nvPr/>
        </p:nvSpPr>
        <p:spPr>
          <a:xfrm>
            <a:off x="5760539" y="1133538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1" name="Google Shape;6541;p47"/>
          <p:cNvSpPr/>
          <p:nvPr/>
        </p:nvSpPr>
        <p:spPr>
          <a:xfrm>
            <a:off x="4110545" y="1482830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Price:</a:t>
            </a:r>
            <a:endParaRPr/>
          </a:p>
        </p:txBody>
      </p:sp>
      <p:sp>
        <p:nvSpPr>
          <p:cNvPr id="6542" name="Google Shape;6542;p47"/>
          <p:cNvSpPr/>
          <p:nvPr/>
        </p:nvSpPr>
        <p:spPr>
          <a:xfrm>
            <a:off x="5760539" y="1482830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3" name="Google Shape;6543;p47"/>
          <p:cNvSpPr/>
          <p:nvPr/>
        </p:nvSpPr>
        <p:spPr>
          <a:xfrm>
            <a:off x="8096392" y="784246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M.R.P</a:t>
            </a:r>
            <a:endParaRPr/>
          </a:p>
        </p:txBody>
      </p:sp>
      <p:sp>
        <p:nvSpPr>
          <p:cNvPr id="6544" name="Google Shape;6544;p47"/>
          <p:cNvSpPr/>
          <p:nvPr/>
        </p:nvSpPr>
        <p:spPr>
          <a:xfrm>
            <a:off x="9746386" y="784246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5" name="Google Shape;6545;p47"/>
          <p:cNvSpPr/>
          <p:nvPr/>
        </p:nvSpPr>
        <p:spPr>
          <a:xfrm>
            <a:off x="8096392" y="1133538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Discount:</a:t>
            </a:r>
            <a:endParaRPr/>
          </a:p>
        </p:txBody>
      </p:sp>
      <p:sp>
        <p:nvSpPr>
          <p:cNvPr id="6546" name="Google Shape;6546;p47"/>
          <p:cNvSpPr/>
          <p:nvPr/>
        </p:nvSpPr>
        <p:spPr>
          <a:xfrm>
            <a:off x="9746386" y="1133538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7" name="Google Shape;6547;p47"/>
          <p:cNvSpPr/>
          <p:nvPr/>
        </p:nvSpPr>
        <p:spPr>
          <a:xfrm>
            <a:off x="8096392" y="1482830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Wholesale: </a:t>
            </a:r>
            <a:endParaRPr/>
          </a:p>
        </p:txBody>
      </p:sp>
      <p:sp>
        <p:nvSpPr>
          <p:cNvPr id="6548" name="Google Shape;6548;p47"/>
          <p:cNvSpPr/>
          <p:nvPr/>
        </p:nvSpPr>
        <p:spPr>
          <a:xfrm>
            <a:off x="9746386" y="1482830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9" name="Google Shape;6549;p47"/>
          <p:cNvSpPr/>
          <p:nvPr/>
        </p:nvSpPr>
        <p:spPr>
          <a:xfrm>
            <a:off x="1" y="1832122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Name:</a:t>
            </a:r>
            <a:endParaRPr/>
          </a:p>
        </p:txBody>
      </p:sp>
      <p:sp>
        <p:nvSpPr>
          <p:cNvPr id="6550" name="Google Shape;6550;p47"/>
          <p:cNvSpPr/>
          <p:nvPr/>
        </p:nvSpPr>
        <p:spPr>
          <a:xfrm>
            <a:off x="1649995" y="1832122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1" name="Google Shape;6551;p47"/>
          <p:cNvSpPr/>
          <p:nvPr/>
        </p:nvSpPr>
        <p:spPr>
          <a:xfrm>
            <a:off x="3985848" y="1832122"/>
            <a:ext cx="1770617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Tax % :</a:t>
            </a:r>
            <a:endParaRPr/>
          </a:p>
        </p:txBody>
      </p:sp>
      <p:sp>
        <p:nvSpPr>
          <p:cNvPr id="6552" name="Google Shape;6552;p47"/>
          <p:cNvSpPr/>
          <p:nvPr/>
        </p:nvSpPr>
        <p:spPr>
          <a:xfrm>
            <a:off x="5760539" y="1832122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3" name="Google Shape;6553;p47"/>
          <p:cNvSpPr/>
          <p:nvPr/>
        </p:nvSpPr>
        <p:spPr>
          <a:xfrm>
            <a:off x="8096392" y="1832122"/>
            <a:ext cx="1645920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Type:</a:t>
            </a:r>
            <a:endParaRPr/>
          </a:p>
        </p:txBody>
      </p:sp>
      <p:sp>
        <p:nvSpPr>
          <p:cNvPr id="6554" name="Google Shape;6554;p47"/>
          <p:cNvSpPr/>
          <p:nvPr/>
        </p:nvSpPr>
        <p:spPr>
          <a:xfrm>
            <a:off x="9746386" y="1832122"/>
            <a:ext cx="2286000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5" name="Google Shape;6555;p47"/>
          <p:cNvSpPr/>
          <p:nvPr/>
        </p:nvSpPr>
        <p:spPr>
          <a:xfrm>
            <a:off x="1657642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6" name="Google Shape;6556;p47"/>
          <p:cNvSpPr/>
          <p:nvPr/>
        </p:nvSpPr>
        <p:spPr>
          <a:xfrm>
            <a:off x="1657641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endParaRPr/>
          </a:p>
        </p:txBody>
      </p:sp>
      <p:sp>
        <p:nvSpPr>
          <p:cNvPr id="6557" name="Google Shape;6557;p47"/>
          <p:cNvSpPr/>
          <p:nvPr/>
        </p:nvSpPr>
        <p:spPr>
          <a:xfrm>
            <a:off x="2642380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8" name="Google Shape;6558;p47"/>
          <p:cNvSpPr/>
          <p:nvPr/>
        </p:nvSpPr>
        <p:spPr>
          <a:xfrm>
            <a:off x="2642379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Packing</a:t>
            </a:r>
            <a:endParaRPr/>
          </a:p>
        </p:txBody>
      </p:sp>
      <p:sp>
        <p:nvSpPr>
          <p:cNvPr id="6559" name="Google Shape;6559;p47"/>
          <p:cNvSpPr/>
          <p:nvPr/>
        </p:nvSpPr>
        <p:spPr>
          <a:xfrm>
            <a:off x="3627115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0" name="Google Shape;6560;p47"/>
          <p:cNvSpPr/>
          <p:nvPr/>
        </p:nvSpPr>
        <p:spPr>
          <a:xfrm>
            <a:off x="3627114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Qty</a:t>
            </a:r>
            <a:endParaRPr/>
          </a:p>
        </p:txBody>
      </p:sp>
      <p:sp>
        <p:nvSpPr>
          <p:cNvPr id="6561" name="Google Shape;6561;p47"/>
          <p:cNvSpPr/>
          <p:nvPr/>
        </p:nvSpPr>
        <p:spPr>
          <a:xfrm>
            <a:off x="4611848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2" name="Google Shape;6562;p47"/>
          <p:cNvSpPr/>
          <p:nvPr/>
        </p:nvSpPr>
        <p:spPr>
          <a:xfrm>
            <a:off x="4611847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Qty</a:t>
            </a:r>
            <a:endParaRPr/>
          </a:p>
        </p:txBody>
      </p:sp>
      <p:sp>
        <p:nvSpPr>
          <p:cNvPr id="6563" name="Google Shape;6563;p47"/>
          <p:cNvSpPr/>
          <p:nvPr/>
        </p:nvSpPr>
        <p:spPr>
          <a:xfrm>
            <a:off x="5596578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4" name="Google Shape;6564;p47"/>
          <p:cNvSpPr/>
          <p:nvPr/>
        </p:nvSpPr>
        <p:spPr>
          <a:xfrm>
            <a:off x="5596577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GST</a:t>
            </a:r>
            <a:endParaRPr/>
          </a:p>
        </p:txBody>
      </p:sp>
      <p:sp>
        <p:nvSpPr>
          <p:cNvPr id="6565" name="Google Shape;6565;p47"/>
          <p:cNvSpPr/>
          <p:nvPr/>
        </p:nvSpPr>
        <p:spPr>
          <a:xfrm>
            <a:off x="10820400" y="2473015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Category</a:t>
            </a:r>
            <a:endParaRPr/>
          </a:p>
        </p:txBody>
      </p:sp>
      <p:sp>
        <p:nvSpPr>
          <p:cNvPr id="6566" name="Google Shape;6566;p47"/>
          <p:cNvSpPr/>
          <p:nvPr/>
        </p:nvSpPr>
        <p:spPr>
          <a:xfrm>
            <a:off x="10820400" y="2820831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View All</a:t>
            </a:r>
            <a:endParaRPr/>
          </a:p>
        </p:txBody>
      </p:sp>
      <p:sp>
        <p:nvSpPr>
          <p:cNvPr id="6567" name="Google Shape;6567;p47"/>
          <p:cNvSpPr/>
          <p:nvPr/>
        </p:nvSpPr>
        <p:spPr>
          <a:xfrm>
            <a:off x="10820400" y="3168647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/>
          </a:p>
        </p:txBody>
      </p:sp>
      <p:sp>
        <p:nvSpPr>
          <p:cNvPr id="6568" name="Google Shape;6568;p47"/>
          <p:cNvSpPr/>
          <p:nvPr/>
        </p:nvSpPr>
        <p:spPr>
          <a:xfrm>
            <a:off x="10820400" y="3516463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/>
          </a:p>
        </p:txBody>
      </p:sp>
      <p:sp>
        <p:nvSpPr>
          <p:cNvPr id="6569" name="Google Shape;6569;p47"/>
          <p:cNvSpPr/>
          <p:nvPr/>
        </p:nvSpPr>
        <p:spPr>
          <a:xfrm>
            <a:off x="10820400" y="3864279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 Data</a:t>
            </a:r>
            <a:endParaRPr/>
          </a:p>
        </p:txBody>
      </p:sp>
      <p:sp>
        <p:nvSpPr>
          <p:cNvPr id="6570" name="Google Shape;6570;p47"/>
          <p:cNvSpPr/>
          <p:nvPr/>
        </p:nvSpPr>
        <p:spPr>
          <a:xfrm>
            <a:off x="10820400" y="4212095"/>
            <a:ext cx="1211986" cy="293077"/>
          </a:xfrm>
          <a:prstGeom prst="rect">
            <a:avLst/>
          </a:prstGeom>
          <a:solidFill>
            <a:srgbClr val="222A35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 Back</a:t>
            </a:r>
            <a:endParaRPr/>
          </a:p>
        </p:txBody>
      </p:sp>
      <p:sp>
        <p:nvSpPr>
          <p:cNvPr id="6571" name="Google Shape;6571;p47"/>
          <p:cNvSpPr/>
          <p:nvPr/>
        </p:nvSpPr>
        <p:spPr>
          <a:xfrm>
            <a:off x="159614" y="2940829"/>
            <a:ext cx="10433516" cy="375304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2" name="Google Shape;6572;p47"/>
          <p:cNvSpPr/>
          <p:nvPr/>
        </p:nvSpPr>
        <p:spPr>
          <a:xfrm>
            <a:off x="10703168" y="2400740"/>
            <a:ext cx="1417320" cy="219456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3" name="Google Shape;6573;p47"/>
          <p:cNvSpPr/>
          <p:nvPr/>
        </p:nvSpPr>
        <p:spPr>
          <a:xfrm>
            <a:off x="10703168" y="4651571"/>
            <a:ext cx="1417320" cy="2042306"/>
          </a:xfrm>
          <a:prstGeom prst="rect">
            <a:avLst/>
          </a:prstGeom>
          <a:solidFill>
            <a:srgbClr val="6FC71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4" name="Google Shape;6574;p47"/>
          <p:cNvSpPr/>
          <p:nvPr/>
        </p:nvSpPr>
        <p:spPr>
          <a:xfrm>
            <a:off x="10902462" y="4857729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5" name="Google Shape;6575;p47"/>
          <p:cNvSpPr/>
          <p:nvPr/>
        </p:nvSpPr>
        <p:spPr>
          <a:xfrm>
            <a:off x="11012638" y="4614867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Sub Total</a:t>
            </a:r>
            <a:endParaRPr/>
          </a:p>
        </p:txBody>
      </p:sp>
      <p:sp>
        <p:nvSpPr>
          <p:cNvPr id="6576" name="Google Shape;6576;p47"/>
          <p:cNvSpPr/>
          <p:nvPr/>
        </p:nvSpPr>
        <p:spPr>
          <a:xfrm>
            <a:off x="10902462" y="5385309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7" name="Google Shape;6577;p47"/>
          <p:cNvSpPr/>
          <p:nvPr/>
        </p:nvSpPr>
        <p:spPr>
          <a:xfrm>
            <a:off x="10820400" y="5130724"/>
            <a:ext cx="13235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After Discount</a:t>
            </a:r>
            <a:endParaRPr/>
          </a:p>
        </p:txBody>
      </p:sp>
      <p:sp>
        <p:nvSpPr>
          <p:cNvPr id="6578" name="Google Shape;6578;p47"/>
          <p:cNvSpPr/>
          <p:nvPr/>
        </p:nvSpPr>
        <p:spPr>
          <a:xfrm>
            <a:off x="10902462" y="5865997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9" name="Google Shape;6579;p47"/>
          <p:cNvSpPr/>
          <p:nvPr/>
        </p:nvSpPr>
        <p:spPr>
          <a:xfrm>
            <a:off x="10820400" y="5623135"/>
            <a:ext cx="13235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GST</a:t>
            </a:r>
            <a:endParaRPr/>
          </a:p>
        </p:txBody>
      </p:sp>
      <p:sp>
        <p:nvSpPr>
          <p:cNvPr id="6580" name="Google Shape;6580;p47"/>
          <p:cNvSpPr/>
          <p:nvPr/>
        </p:nvSpPr>
        <p:spPr>
          <a:xfrm>
            <a:off x="10902462" y="6353340"/>
            <a:ext cx="112992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1" name="Google Shape;6581;p47"/>
          <p:cNvSpPr/>
          <p:nvPr/>
        </p:nvSpPr>
        <p:spPr>
          <a:xfrm>
            <a:off x="10820400" y="6110478"/>
            <a:ext cx="1323534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Total Value</a:t>
            </a:r>
            <a:endParaRPr/>
          </a:p>
        </p:txBody>
      </p:sp>
      <p:sp>
        <p:nvSpPr>
          <p:cNvPr id="6582" name="Google Shape;6582;p47"/>
          <p:cNvSpPr/>
          <p:nvPr/>
        </p:nvSpPr>
        <p:spPr>
          <a:xfrm>
            <a:off x="6581305" y="2438123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3" name="Google Shape;6583;p47"/>
          <p:cNvSpPr/>
          <p:nvPr/>
        </p:nvSpPr>
        <p:spPr>
          <a:xfrm>
            <a:off x="6581304" y="2195261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 Date</a:t>
            </a:r>
            <a:endParaRPr/>
          </a:p>
        </p:txBody>
      </p:sp>
      <p:sp>
        <p:nvSpPr>
          <p:cNvPr id="6584" name="Google Shape;6584;p47"/>
          <p:cNvSpPr/>
          <p:nvPr/>
        </p:nvSpPr>
        <p:spPr>
          <a:xfrm>
            <a:off x="7566029" y="2446614"/>
            <a:ext cx="886264" cy="293077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5" name="Google Shape;6585;p47"/>
          <p:cNvSpPr/>
          <p:nvPr/>
        </p:nvSpPr>
        <p:spPr>
          <a:xfrm>
            <a:off x="7566028" y="2203752"/>
            <a:ext cx="886263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/>
          </a:p>
        </p:txBody>
      </p:sp>
      <p:sp>
        <p:nvSpPr>
          <p:cNvPr id="6586" name="Google Shape;6586;p47"/>
          <p:cNvSpPr/>
          <p:nvPr/>
        </p:nvSpPr>
        <p:spPr>
          <a:xfrm>
            <a:off x="10077730" y="2446614"/>
            <a:ext cx="526188" cy="293077"/>
          </a:xfrm>
          <a:prstGeom prst="rect">
            <a:avLst/>
          </a:prstGeom>
          <a:solidFill>
            <a:srgbClr val="833C0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6587" name="Google Shape;6587;p47"/>
          <p:cNvSpPr/>
          <p:nvPr/>
        </p:nvSpPr>
        <p:spPr>
          <a:xfrm>
            <a:off x="9517352" y="2446614"/>
            <a:ext cx="526188" cy="293077"/>
          </a:xfrm>
          <a:prstGeom prst="rect">
            <a:avLst/>
          </a:prstGeom>
          <a:solidFill>
            <a:srgbClr val="833C0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2" name="Google Shape;6592;p48"/>
          <p:cNvSpPr/>
          <p:nvPr/>
        </p:nvSpPr>
        <p:spPr>
          <a:xfrm>
            <a:off x="0" y="0"/>
            <a:ext cx="12192000" cy="644769"/>
          </a:xfrm>
          <a:prstGeom prst="rect">
            <a:avLst/>
          </a:prstGeom>
          <a:solidFill>
            <a:srgbClr val="0187C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Sale/Invoice Area</a:t>
            </a:r>
            <a:endParaRPr/>
          </a:p>
        </p:txBody>
      </p:sp>
      <p:sp>
        <p:nvSpPr>
          <p:cNvPr id="6593" name="Google Shape;6593;p48"/>
          <p:cNvSpPr/>
          <p:nvPr/>
        </p:nvSpPr>
        <p:spPr>
          <a:xfrm>
            <a:off x="9542585" y="6246006"/>
            <a:ext cx="2356338" cy="29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ngsanaUPC"/>
                <a:ea typeface="AngsanaUPC"/>
                <a:cs typeface="AngsanaUPC"/>
                <a:sym typeface="AngsanaUPC"/>
              </a:rPr>
              <a:t>Powered by: Excel a2z v1.0</a:t>
            </a:r>
            <a:endParaRPr/>
          </a:p>
        </p:txBody>
      </p:sp>
      <p:grpSp>
        <p:nvGrpSpPr>
          <p:cNvPr id="6594" name="Google Shape;6594;p48"/>
          <p:cNvGrpSpPr/>
          <p:nvPr/>
        </p:nvGrpSpPr>
        <p:grpSpPr>
          <a:xfrm>
            <a:off x="460983" y="89684"/>
            <a:ext cx="11270034" cy="6100101"/>
            <a:chOff x="460983" y="89684"/>
            <a:chExt cx="11270034" cy="6100101"/>
          </a:xfrm>
        </p:grpSpPr>
        <p:pic>
          <p:nvPicPr>
            <p:cNvPr id="6595" name="Google Shape;6595;p48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90292" y="89684"/>
              <a:ext cx="612199" cy="540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96" name="Google Shape;6596;p48"/>
            <p:cNvGrpSpPr/>
            <p:nvPr/>
          </p:nvGrpSpPr>
          <p:grpSpPr>
            <a:xfrm>
              <a:off x="460983" y="719825"/>
              <a:ext cx="9233045" cy="1630465"/>
              <a:chOff x="1305044" y="734453"/>
              <a:chExt cx="9233045" cy="1630465"/>
            </a:xfrm>
          </p:grpSpPr>
          <p:sp>
            <p:nvSpPr>
              <p:cNvPr id="6597" name="Google Shape;6597;p48"/>
              <p:cNvSpPr/>
              <p:nvPr/>
            </p:nvSpPr>
            <p:spPr>
              <a:xfrm>
                <a:off x="3831822" y="867366"/>
                <a:ext cx="168083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 Customer Name</a:t>
                </a:r>
                <a:endParaRPr/>
              </a:p>
            </p:txBody>
          </p:sp>
          <p:sp>
            <p:nvSpPr>
              <p:cNvPr id="6598" name="Google Shape;6598;p48"/>
              <p:cNvSpPr/>
              <p:nvPr/>
            </p:nvSpPr>
            <p:spPr>
              <a:xfrm>
                <a:off x="3820099" y="1192608"/>
                <a:ext cx="2979717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9" name="Google Shape;6599;p48"/>
              <p:cNvSpPr/>
              <p:nvPr/>
            </p:nvSpPr>
            <p:spPr>
              <a:xfrm>
                <a:off x="5553429" y="867366"/>
                <a:ext cx="124638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Add New</a:t>
                </a:r>
                <a:endParaRPr/>
              </a:p>
            </p:txBody>
          </p:sp>
          <p:sp>
            <p:nvSpPr>
              <p:cNvPr id="6600" name="Google Shape;6600;p48"/>
              <p:cNvSpPr/>
              <p:nvPr/>
            </p:nvSpPr>
            <p:spPr>
              <a:xfrm>
                <a:off x="1314197" y="1198005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1" name="Google Shape;6601;p48"/>
              <p:cNvSpPr/>
              <p:nvPr/>
            </p:nvSpPr>
            <p:spPr>
              <a:xfrm>
                <a:off x="1314197" y="867366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Bill Date</a:t>
                </a:r>
                <a:endParaRPr/>
              </a:p>
            </p:txBody>
          </p:sp>
          <p:sp>
            <p:nvSpPr>
              <p:cNvPr id="6602" name="Google Shape;6602;p48"/>
              <p:cNvSpPr/>
              <p:nvPr/>
            </p:nvSpPr>
            <p:spPr>
              <a:xfrm>
                <a:off x="2573010" y="1198006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3" name="Google Shape;6603;p48"/>
              <p:cNvSpPr/>
              <p:nvPr/>
            </p:nvSpPr>
            <p:spPr>
              <a:xfrm>
                <a:off x="2568561" y="867366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Bill No.</a:t>
                </a:r>
                <a:endParaRPr/>
              </a:p>
            </p:txBody>
          </p:sp>
          <p:sp>
            <p:nvSpPr>
              <p:cNvPr id="6604" name="Google Shape;6604;p48"/>
              <p:cNvSpPr/>
              <p:nvPr/>
            </p:nvSpPr>
            <p:spPr>
              <a:xfrm>
                <a:off x="6845224" y="1187212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5" name="Google Shape;6605;p48"/>
              <p:cNvSpPr/>
              <p:nvPr/>
            </p:nvSpPr>
            <p:spPr>
              <a:xfrm>
                <a:off x="6856947" y="85657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Sale Type</a:t>
                </a:r>
                <a:endParaRPr/>
              </a:p>
            </p:txBody>
          </p:sp>
          <p:sp>
            <p:nvSpPr>
              <p:cNvPr id="6606" name="Google Shape;6606;p48"/>
              <p:cNvSpPr/>
              <p:nvPr/>
            </p:nvSpPr>
            <p:spPr>
              <a:xfrm>
                <a:off x="8100976" y="1198933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7" name="Google Shape;6607;p48"/>
              <p:cNvSpPr/>
              <p:nvPr/>
            </p:nvSpPr>
            <p:spPr>
              <a:xfrm>
                <a:off x="8100976" y="85657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In Stock</a:t>
                </a:r>
                <a:endParaRPr/>
              </a:p>
            </p:txBody>
          </p:sp>
          <p:sp>
            <p:nvSpPr>
              <p:cNvPr id="6608" name="Google Shape;6608;p48"/>
              <p:cNvSpPr/>
              <p:nvPr/>
            </p:nvSpPr>
            <p:spPr>
              <a:xfrm>
                <a:off x="9349369" y="1177666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9" name="Google Shape;6609;p48"/>
              <p:cNvSpPr/>
              <p:nvPr/>
            </p:nvSpPr>
            <p:spPr>
              <a:xfrm>
                <a:off x="9349369" y="85657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Item Type</a:t>
                </a:r>
                <a:endParaRPr/>
              </a:p>
            </p:txBody>
          </p:sp>
          <p:pic>
            <p:nvPicPr>
              <p:cNvPr id="6610" name="Google Shape;6610;p48" descr="Alarm clock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37238" y="843918"/>
                <a:ext cx="343292" cy="3432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1" name="Google Shape;6611;p48" descr="Employee badge with solid fill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849437" y="835286"/>
                <a:ext cx="347472" cy="325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2" name="Google Shape;6612;p48" descr="Map compass with solid fill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584811" y="835053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3" name="Google Shape;6613;p48" descr="Bank check with solid fill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590416" y="734453"/>
                <a:ext cx="347472" cy="5775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14" name="Google Shape;6614;p48" descr="Daily calendar with solid fill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155445" y="1178564"/>
                <a:ext cx="347472" cy="302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15" name="Google Shape;6615;p48"/>
              <p:cNvSpPr/>
              <p:nvPr/>
            </p:nvSpPr>
            <p:spPr>
              <a:xfrm>
                <a:off x="1314197" y="1745330"/>
                <a:ext cx="168083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 Product Name</a:t>
                </a:r>
                <a:endParaRPr/>
              </a:p>
            </p:txBody>
          </p:sp>
          <p:sp>
            <p:nvSpPr>
              <p:cNvPr id="6616" name="Google Shape;6616;p48"/>
              <p:cNvSpPr/>
              <p:nvPr/>
            </p:nvSpPr>
            <p:spPr>
              <a:xfrm>
                <a:off x="1314197" y="2070546"/>
                <a:ext cx="2979717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7" name="Google Shape;6617;p48"/>
              <p:cNvSpPr/>
              <p:nvPr/>
            </p:nvSpPr>
            <p:spPr>
              <a:xfrm>
                <a:off x="3047935" y="1745330"/>
                <a:ext cx="1246387" cy="293077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 Add New</a:t>
                </a:r>
                <a:endParaRPr/>
              </a:p>
            </p:txBody>
          </p:sp>
          <p:sp>
            <p:nvSpPr>
              <p:cNvPr id="6618" name="Google Shape;6618;p48"/>
              <p:cNvSpPr/>
              <p:nvPr/>
            </p:nvSpPr>
            <p:spPr>
              <a:xfrm>
                <a:off x="4347385" y="2071841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9" name="Google Shape;6619;p48"/>
              <p:cNvSpPr/>
              <p:nvPr/>
            </p:nvSpPr>
            <p:spPr>
              <a:xfrm>
                <a:off x="4354659" y="174120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It. Code</a:t>
                </a:r>
                <a:endParaRPr/>
              </a:p>
            </p:txBody>
          </p:sp>
          <p:pic>
            <p:nvPicPr>
              <p:cNvPr id="6620" name="Google Shape;6620;p48" descr="Remote work with solid fill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61161" y="1688060"/>
                <a:ext cx="384048" cy="3840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21" name="Google Shape;6621;p48"/>
              <p:cNvSpPr/>
              <p:nvPr/>
            </p:nvSpPr>
            <p:spPr>
              <a:xfrm>
                <a:off x="5584811" y="2071841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2" name="Google Shape;6622;p48"/>
              <p:cNvSpPr/>
              <p:nvPr/>
            </p:nvSpPr>
            <p:spPr>
              <a:xfrm>
                <a:off x="5592085" y="1741201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It. Price</a:t>
                </a:r>
                <a:endParaRPr/>
              </a:p>
            </p:txBody>
          </p:sp>
          <p:pic>
            <p:nvPicPr>
              <p:cNvPr id="6623" name="Google Shape;6623;p48" descr="Zoom in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3030366" y="1701729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24" name="Google Shape;6624;p48"/>
              <p:cNvSpPr/>
              <p:nvPr/>
            </p:nvSpPr>
            <p:spPr>
              <a:xfrm>
                <a:off x="6822266" y="2062700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5" name="Google Shape;6625;p48"/>
              <p:cNvSpPr/>
              <p:nvPr/>
            </p:nvSpPr>
            <p:spPr>
              <a:xfrm>
                <a:off x="6829540" y="1732060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It. Qty</a:t>
                </a:r>
                <a:endParaRPr/>
              </a:p>
            </p:txBody>
          </p:sp>
          <p:pic>
            <p:nvPicPr>
              <p:cNvPr id="6626" name="Google Shape;6626;p48" descr="Shopping bag with solid fill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1305044" y="1715479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7" name="Google Shape;6627;p48" descr="Loan with solid fill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646347" y="1723074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8" name="Google Shape;6628;p48" descr="Present with solid fill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6836486" y="1689388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29" name="Google Shape;6629;p48"/>
              <p:cNvSpPr/>
              <p:nvPr/>
            </p:nvSpPr>
            <p:spPr>
              <a:xfrm>
                <a:off x="8064517" y="2071422"/>
                <a:ext cx="1188720" cy="2930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0" name="Google Shape;6630;p48"/>
              <p:cNvSpPr/>
              <p:nvPr/>
            </p:nvSpPr>
            <p:spPr>
              <a:xfrm>
                <a:off x="8071791" y="1740782"/>
                <a:ext cx="1188720" cy="293077"/>
              </a:xfrm>
              <a:prstGeom prst="rect">
                <a:avLst/>
              </a:prstGeom>
              <a:solidFill>
                <a:schemeClr val="dk1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     Discount</a:t>
                </a:r>
                <a:endParaRPr/>
              </a:p>
            </p:txBody>
          </p:sp>
          <p:pic>
            <p:nvPicPr>
              <p:cNvPr id="6631" name="Google Shape;6631;p48" descr="Anger Symbol with solid fill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8070372" y="1735545"/>
                <a:ext cx="347472" cy="3474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2" name="Google Shape;6632;p48"/>
              <p:cNvSpPr/>
              <p:nvPr/>
            </p:nvSpPr>
            <p:spPr>
              <a:xfrm>
                <a:off x="9316099" y="1762742"/>
                <a:ext cx="1188720" cy="593035"/>
              </a:xfrm>
              <a:prstGeom prst="rect">
                <a:avLst/>
              </a:prstGeom>
              <a:solidFill>
                <a:srgbClr val="222A35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1764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ngsanaUPC"/>
                    <a:ea typeface="AngsanaUPC"/>
                    <a:cs typeface="AngsanaUPC"/>
                    <a:sym typeface="AngsanaUPC"/>
                  </a:rPr>
                  <a:t>Add to Cart</a:t>
                </a:r>
                <a:endParaRPr/>
              </a:p>
            </p:txBody>
          </p:sp>
        </p:grpSp>
        <p:sp>
          <p:nvSpPr>
            <p:cNvPr id="6633" name="Google Shape;6633;p48"/>
            <p:cNvSpPr/>
            <p:nvPr/>
          </p:nvSpPr>
          <p:spPr>
            <a:xfrm>
              <a:off x="9749131" y="818497"/>
              <a:ext cx="1981886" cy="5371288"/>
            </a:xfrm>
            <a:prstGeom prst="rect">
              <a:avLst/>
            </a:prstGeom>
            <a:solidFill>
              <a:srgbClr val="92D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4" name="Google Shape;6634;p48"/>
            <p:cNvSpPr/>
            <p:nvPr/>
          </p:nvSpPr>
          <p:spPr>
            <a:xfrm>
              <a:off x="11021908" y="862065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5" name="Google Shape;6635;p48"/>
            <p:cNvSpPr/>
            <p:nvPr/>
          </p:nvSpPr>
          <p:spPr>
            <a:xfrm>
              <a:off x="9792717" y="873788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Payment Type</a:t>
              </a:r>
              <a:endParaRPr/>
            </a:p>
          </p:txBody>
        </p:sp>
        <p:sp>
          <p:nvSpPr>
            <p:cNvPr id="6636" name="Google Shape;6636;p48"/>
            <p:cNvSpPr/>
            <p:nvPr/>
          </p:nvSpPr>
          <p:spPr>
            <a:xfrm>
              <a:off x="11021908" y="1193267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7" name="Google Shape;6637;p48"/>
            <p:cNvSpPr/>
            <p:nvPr/>
          </p:nvSpPr>
          <p:spPr>
            <a:xfrm>
              <a:off x="9792717" y="1204990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Total Bill</a:t>
              </a:r>
              <a:endParaRPr/>
            </a:p>
          </p:txBody>
        </p:sp>
        <p:sp>
          <p:nvSpPr>
            <p:cNvPr id="6638" name="Google Shape;6638;p48"/>
            <p:cNvSpPr/>
            <p:nvPr/>
          </p:nvSpPr>
          <p:spPr>
            <a:xfrm>
              <a:off x="11021908" y="1518741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9" name="Google Shape;6639;p48"/>
            <p:cNvSpPr/>
            <p:nvPr/>
          </p:nvSpPr>
          <p:spPr>
            <a:xfrm>
              <a:off x="9802904" y="1530464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Payment</a:t>
              </a:r>
              <a:endParaRPr/>
            </a:p>
          </p:txBody>
        </p:sp>
        <p:sp>
          <p:nvSpPr>
            <p:cNvPr id="6640" name="Google Shape;6640;p48"/>
            <p:cNvSpPr/>
            <p:nvPr/>
          </p:nvSpPr>
          <p:spPr>
            <a:xfrm>
              <a:off x="10344302" y="1879762"/>
              <a:ext cx="1363587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10000</a:t>
              </a:r>
              <a:endParaRPr/>
            </a:p>
          </p:txBody>
        </p:sp>
        <p:sp>
          <p:nvSpPr>
            <p:cNvPr id="6641" name="Google Shape;6641;p48"/>
            <p:cNvSpPr/>
            <p:nvPr/>
          </p:nvSpPr>
          <p:spPr>
            <a:xfrm>
              <a:off x="10626572" y="2194610"/>
              <a:ext cx="1081317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5000</a:t>
              </a:r>
              <a:endParaRPr/>
            </a:p>
          </p:txBody>
        </p:sp>
        <p:sp>
          <p:nvSpPr>
            <p:cNvPr id="6642" name="Google Shape;6642;p48"/>
            <p:cNvSpPr/>
            <p:nvPr/>
          </p:nvSpPr>
          <p:spPr>
            <a:xfrm>
              <a:off x="11196817" y="2804662"/>
              <a:ext cx="511072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1000</a:t>
              </a:r>
              <a:endParaRPr/>
            </a:p>
          </p:txBody>
        </p:sp>
        <p:sp>
          <p:nvSpPr>
            <p:cNvPr id="6643" name="Google Shape;6643;p48"/>
            <p:cNvSpPr/>
            <p:nvPr/>
          </p:nvSpPr>
          <p:spPr>
            <a:xfrm>
              <a:off x="10914547" y="2499636"/>
              <a:ext cx="793342" cy="293077"/>
            </a:xfrm>
            <a:prstGeom prst="rect">
              <a:avLst/>
            </a:prstGeom>
            <a:solidFill>
              <a:srgbClr val="0084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2000</a:t>
              </a:r>
              <a:endParaRPr/>
            </a:p>
          </p:txBody>
        </p:sp>
        <p:sp>
          <p:nvSpPr>
            <p:cNvPr id="6644" name="Google Shape;6644;p48"/>
            <p:cNvSpPr/>
            <p:nvPr/>
          </p:nvSpPr>
          <p:spPr>
            <a:xfrm>
              <a:off x="11021908" y="3121792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5" name="Google Shape;6645;p48"/>
            <p:cNvSpPr/>
            <p:nvPr/>
          </p:nvSpPr>
          <p:spPr>
            <a:xfrm>
              <a:off x="9792717" y="3121792"/>
              <a:ext cx="1188720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Change</a:t>
              </a:r>
              <a:endParaRPr/>
            </a:p>
          </p:txBody>
        </p:sp>
        <p:sp>
          <p:nvSpPr>
            <p:cNvPr id="6646" name="Google Shape;6646;p48"/>
            <p:cNvSpPr/>
            <p:nvPr/>
          </p:nvSpPr>
          <p:spPr>
            <a:xfrm>
              <a:off x="472770" y="2381134"/>
              <a:ext cx="9187987" cy="3808651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7" name="Google Shape;6647;p48"/>
            <p:cNvSpPr/>
            <p:nvPr/>
          </p:nvSpPr>
          <p:spPr>
            <a:xfrm>
              <a:off x="9791181" y="2804662"/>
              <a:ext cx="1380744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500</a:t>
              </a:r>
              <a:endParaRPr/>
            </a:p>
          </p:txBody>
        </p:sp>
        <p:sp>
          <p:nvSpPr>
            <p:cNvPr id="6648" name="Google Shape;6648;p48"/>
            <p:cNvSpPr/>
            <p:nvPr/>
          </p:nvSpPr>
          <p:spPr>
            <a:xfrm>
              <a:off x="9791181" y="2499636"/>
              <a:ext cx="1097280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200</a:t>
              </a:r>
              <a:endParaRPr/>
            </a:p>
          </p:txBody>
        </p:sp>
        <p:sp>
          <p:nvSpPr>
            <p:cNvPr id="6649" name="Google Shape;6649;p48"/>
            <p:cNvSpPr/>
            <p:nvPr/>
          </p:nvSpPr>
          <p:spPr>
            <a:xfrm>
              <a:off x="9791179" y="2194610"/>
              <a:ext cx="804672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100</a:t>
              </a:r>
              <a:endParaRPr/>
            </a:p>
          </p:txBody>
        </p:sp>
        <p:sp>
          <p:nvSpPr>
            <p:cNvPr id="6650" name="Google Shape;6650;p48"/>
            <p:cNvSpPr/>
            <p:nvPr/>
          </p:nvSpPr>
          <p:spPr>
            <a:xfrm>
              <a:off x="9791180" y="1879762"/>
              <a:ext cx="529993" cy="293077"/>
            </a:xfrm>
            <a:prstGeom prst="rect">
              <a:avLst/>
            </a:prstGeom>
            <a:solidFill>
              <a:srgbClr val="833C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 New"/>
                  <a:ea typeface="Angsana New"/>
                  <a:cs typeface="Angsana New"/>
                  <a:sym typeface="Angsana New"/>
                </a:rPr>
                <a:t>50</a:t>
              </a:r>
              <a:endParaRPr/>
            </a:p>
          </p:txBody>
        </p:sp>
        <p:sp>
          <p:nvSpPr>
            <p:cNvPr id="6651" name="Google Shape;6651;p48"/>
            <p:cNvSpPr/>
            <p:nvPr/>
          </p:nvSpPr>
          <p:spPr>
            <a:xfrm>
              <a:off x="9979330" y="3994755"/>
              <a:ext cx="755359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Save Bill</a:t>
              </a:r>
              <a:endParaRPr/>
            </a:p>
          </p:txBody>
        </p:sp>
        <p:sp>
          <p:nvSpPr>
            <p:cNvPr id="6652" name="Google Shape;6652;p48"/>
            <p:cNvSpPr/>
            <p:nvPr/>
          </p:nvSpPr>
          <p:spPr>
            <a:xfrm>
              <a:off x="10778637" y="3994755"/>
              <a:ext cx="755359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Print Bill</a:t>
              </a:r>
              <a:endParaRPr/>
            </a:p>
          </p:txBody>
        </p:sp>
        <p:sp>
          <p:nvSpPr>
            <p:cNvPr id="6653" name="Google Shape;6653;p48"/>
            <p:cNvSpPr/>
            <p:nvPr/>
          </p:nvSpPr>
          <p:spPr>
            <a:xfrm>
              <a:off x="9781877" y="5837673"/>
              <a:ext cx="955199" cy="293077"/>
            </a:xfrm>
            <a:prstGeom prst="rect">
              <a:avLst/>
            </a:prstGeom>
            <a:solidFill>
              <a:srgbClr val="042262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Send SMS</a:t>
              </a:r>
              <a:endParaRPr/>
            </a:p>
          </p:txBody>
        </p:sp>
        <p:sp>
          <p:nvSpPr>
            <p:cNvPr id="6654" name="Google Shape;6654;p48"/>
            <p:cNvSpPr/>
            <p:nvPr/>
          </p:nvSpPr>
          <p:spPr>
            <a:xfrm>
              <a:off x="10752690" y="5837673"/>
              <a:ext cx="955199" cy="29307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Send eMail</a:t>
              </a:r>
              <a:endParaRPr/>
            </a:p>
          </p:txBody>
        </p:sp>
        <p:sp>
          <p:nvSpPr>
            <p:cNvPr id="6655" name="Google Shape;6655;p48"/>
            <p:cNvSpPr/>
            <p:nvPr/>
          </p:nvSpPr>
          <p:spPr>
            <a:xfrm>
              <a:off x="9798038" y="3451259"/>
              <a:ext cx="1188720" cy="29307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     Cart items</a:t>
              </a:r>
              <a:endParaRPr/>
            </a:p>
          </p:txBody>
        </p:sp>
        <p:sp>
          <p:nvSpPr>
            <p:cNvPr id="6656" name="Google Shape;6656;p48"/>
            <p:cNvSpPr/>
            <p:nvPr/>
          </p:nvSpPr>
          <p:spPr>
            <a:xfrm>
              <a:off x="11021908" y="3451258"/>
              <a:ext cx="685981" cy="29307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57" name="Google Shape;6657;p48" descr="Box trolley with solid fill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774592" y="3386850"/>
              <a:ext cx="347472" cy="3474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8" name="Google Shape;6658;p48"/>
            <p:cNvSpPr/>
            <p:nvPr/>
          </p:nvSpPr>
          <p:spPr>
            <a:xfrm>
              <a:off x="9979330" y="4334839"/>
              <a:ext cx="1554666" cy="29307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ngsanaUPC"/>
                  <a:ea typeface="AngsanaUPC"/>
                  <a:cs typeface="AngsanaUPC"/>
                  <a:sym typeface="AngsanaUPC"/>
                </a:rPr>
                <a:t>Clear Cart</a:t>
              </a:r>
              <a:endParaRPr/>
            </a:p>
          </p:txBody>
        </p:sp>
      </p:grpSp>
      <p:sp>
        <p:nvSpPr>
          <p:cNvPr id="6659" name="Google Shape;6659;p48"/>
          <p:cNvSpPr/>
          <p:nvPr/>
        </p:nvSpPr>
        <p:spPr>
          <a:xfrm>
            <a:off x="10375010" y="4659205"/>
            <a:ext cx="755359" cy="293077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ngsanaUPC"/>
                <a:ea typeface="AngsanaUPC"/>
                <a:cs typeface="AngsanaUPC"/>
                <a:sym typeface="AngsanaUPC"/>
              </a:rPr>
              <a:t>&lt;&lt; Back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4" name="Google Shape;6664;p49"/>
          <p:cNvGrpSpPr/>
          <p:nvPr/>
        </p:nvGrpSpPr>
        <p:grpSpPr>
          <a:xfrm>
            <a:off x="3830989" y="-499266"/>
            <a:ext cx="4330424" cy="3771900"/>
            <a:chOff x="3708676" y="0"/>
            <a:chExt cx="4419047" cy="3720635"/>
          </a:xfrm>
        </p:grpSpPr>
        <p:pic>
          <p:nvPicPr>
            <p:cNvPr id="6665" name="Google Shape;6665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08676" y="0"/>
              <a:ext cx="4419047" cy="37206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66" name="Google Shape;6666;p49"/>
            <p:cNvGrpSpPr/>
            <p:nvPr/>
          </p:nvGrpSpPr>
          <p:grpSpPr>
            <a:xfrm>
              <a:off x="4507946" y="1180867"/>
              <a:ext cx="2820506" cy="1650766"/>
              <a:chOff x="4507946" y="1180867"/>
              <a:chExt cx="2820506" cy="1650766"/>
            </a:xfrm>
          </p:grpSpPr>
          <p:sp>
            <p:nvSpPr>
              <p:cNvPr id="6667" name="Google Shape;6667;p49"/>
              <p:cNvSpPr/>
              <p:nvPr/>
            </p:nvSpPr>
            <p:spPr>
              <a:xfrm>
                <a:off x="4610099" y="1371133"/>
                <a:ext cx="2616200" cy="1460500"/>
              </a:xfrm>
              <a:prstGeom prst="ellipse">
                <a:avLst/>
              </a:prstGeom>
              <a:solidFill>
                <a:srgbClr val="493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8" name="Google Shape;6668;p49"/>
              <p:cNvSpPr/>
              <p:nvPr/>
            </p:nvSpPr>
            <p:spPr>
              <a:xfrm>
                <a:off x="4507946" y="1180867"/>
                <a:ext cx="1067354" cy="1016233"/>
              </a:xfrm>
              <a:prstGeom prst="ellipse">
                <a:avLst/>
              </a:prstGeom>
              <a:solidFill>
                <a:srgbClr val="493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9" name="Google Shape;6669;p49"/>
              <p:cNvSpPr/>
              <p:nvPr/>
            </p:nvSpPr>
            <p:spPr>
              <a:xfrm>
                <a:off x="5994951" y="1384183"/>
                <a:ext cx="1333501" cy="952267"/>
              </a:xfrm>
              <a:prstGeom prst="ellipse">
                <a:avLst/>
              </a:prstGeom>
              <a:solidFill>
                <a:srgbClr val="493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70" name="Google Shape;6670;p49"/>
            <p:cNvSpPr/>
            <p:nvPr/>
          </p:nvSpPr>
          <p:spPr>
            <a:xfrm>
              <a:off x="4330700" y="1384183"/>
              <a:ext cx="3174998" cy="571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EEA00"/>
                  </a:solidFill>
                  <a:latin typeface="Arial"/>
                  <a:ea typeface="Arial"/>
                  <a:cs typeface="Arial"/>
                  <a:sym typeface="Arial"/>
                </a:rPr>
                <a:t>Welcome Dost!</a:t>
              </a:r>
              <a:endParaRPr/>
            </a:p>
          </p:txBody>
        </p:sp>
        <p:sp>
          <p:nvSpPr>
            <p:cNvPr id="6671" name="Google Shape;6671;p49"/>
            <p:cNvSpPr/>
            <p:nvPr/>
          </p:nvSpPr>
          <p:spPr>
            <a:xfrm>
              <a:off x="4407452" y="1873074"/>
              <a:ext cx="3174998" cy="5716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Let's Start</a:t>
              </a:r>
              <a:endParaRPr/>
            </a:p>
          </p:txBody>
        </p:sp>
      </p:grpSp>
      <p:sp>
        <p:nvSpPr>
          <p:cNvPr id="6672" name="Google Shape;6672;p49"/>
          <p:cNvSpPr/>
          <p:nvPr/>
        </p:nvSpPr>
        <p:spPr>
          <a:xfrm>
            <a:off x="4132950" y="3210031"/>
            <a:ext cx="3726503" cy="134053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3" name="Google Shape;667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7095" y="4772892"/>
            <a:ext cx="4438212" cy="117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4" name="Google Shape;6674;p49" descr="Us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9326" y="327263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5" name="Google Shape;6675;p49" descr="Lock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9326" y="3922565"/>
            <a:ext cx="548640" cy="548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6" name="Google Shape;6676;p49"/>
          <p:cNvCxnSpPr>
            <a:stCxn id="6672" idx="1"/>
            <a:endCxn id="6672" idx="3"/>
          </p:cNvCxnSpPr>
          <p:nvPr/>
        </p:nvCxnSpPr>
        <p:spPr>
          <a:xfrm>
            <a:off x="4132950" y="3880297"/>
            <a:ext cx="3726600" cy="0"/>
          </a:xfrm>
          <a:prstGeom prst="straightConnector1">
            <a:avLst/>
          </a:prstGeom>
          <a:noFill/>
          <a:ln w="38100" cap="flat" cmpd="sng">
            <a:solidFill>
              <a:srgbClr val="FEEA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1" name="Google Shape;6681;p51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2" name="Google Shape;6682;p5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3" name="Google Shape;6683;p51" descr="Clos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4" name="Google Shape;6684;p5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5" name="Google Shape;6685;p5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6" name="Google Shape;6686;p5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7" name="Google Shape;6687;p5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8" name="Google Shape;6688;p5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9" name="Google Shape;6689;p51" descr="A picture containing text, sign, outdoor, pol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0" name="Google Shape;6690;p51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691" name="Google Shape;6691;p51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2" name="Google Shape;6692;p51"/>
          <p:cNvSpPr/>
          <p:nvPr/>
        </p:nvSpPr>
        <p:spPr>
          <a:xfrm>
            <a:off x="609600" y="-1"/>
            <a:ext cx="11002200" cy="12240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School/College/Campus Manager</a:t>
            </a:r>
            <a:endParaRPr/>
          </a:p>
        </p:txBody>
      </p:sp>
      <p:sp>
        <p:nvSpPr>
          <p:cNvPr id="6693" name="Google Shape;6693;p51"/>
          <p:cNvSpPr/>
          <p:nvPr/>
        </p:nvSpPr>
        <p:spPr>
          <a:xfrm>
            <a:off x="911603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4" name="Google Shape;6694;p51"/>
          <p:cNvSpPr/>
          <p:nvPr/>
        </p:nvSpPr>
        <p:spPr>
          <a:xfrm>
            <a:off x="3838905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5" name="Google Shape;6695;p51"/>
          <p:cNvSpPr/>
          <p:nvPr/>
        </p:nvSpPr>
        <p:spPr>
          <a:xfrm>
            <a:off x="6933472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6" name="Google Shape;6696;p51"/>
          <p:cNvSpPr/>
          <p:nvPr/>
        </p:nvSpPr>
        <p:spPr>
          <a:xfrm>
            <a:off x="9581998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7" name="Google Shape;6697;p51"/>
          <p:cNvSpPr/>
          <p:nvPr/>
        </p:nvSpPr>
        <p:spPr>
          <a:xfrm>
            <a:off x="911603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8" name="Google Shape;6698;p51"/>
          <p:cNvSpPr/>
          <p:nvPr/>
        </p:nvSpPr>
        <p:spPr>
          <a:xfrm>
            <a:off x="3838905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9" name="Google Shape;6699;p51"/>
          <p:cNvSpPr/>
          <p:nvPr/>
        </p:nvSpPr>
        <p:spPr>
          <a:xfrm>
            <a:off x="6933472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0" name="Google Shape;6700;p51"/>
          <p:cNvSpPr/>
          <p:nvPr/>
        </p:nvSpPr>
        <p:spPr>
          <a:xfrm>
            <a:off x="9581998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1" name="Google Shape;6701;p51" descr="A picture containing shap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57888" y="463807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2" name="Google Shape;6702;p51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93242" y="2096306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3" name="Google Shape;6703;p51"/>
          <p:cNvSpPr/>
          <p:nvPr/>
        </p:nvSpPr>
        <p:spPr>
          <a:xfrm>
            <a:off x="935517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/>
          </a:p>
        </p:txBody>
      </p:sp>
      <p:pic>
        <p:nvPicPr>
          <p:cNvPr id="6704" name="Google Shape;6704;p51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47726" y="2035269"/>
            <a:ext cx="971142" cy="1072946"/>
          </a:xfrm>
          <a:prstGeom prst="rect">
            <a:avLst/>
          </a:prstGeom>
          <a:noFill/>
          <a:ln>
            <a:noFill/>
          </a:ln>
        </p:spPr>
      </p:pic>
      <p:sp>
        <p:nvSpPr>
          <p:cNvPr id="6705" name="Google Shape;6705;p51"/>
          <p:cNvSpPr/>
          <p:nvPr/>
        </p:nvSpPr>
        <p:spPr>
          <a:xfrm>
            <a:off x="3846604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/>
          </a:p>
        </p:txBody>
      </p:sp>
      <p:sp>
        <p:nvSpPr>
          <p:cNvPr id="6706" name="Google Shape;6706;p51"/>
          <p:cNvSpPr/>
          <p:nvPr/>
        </p:nvSpPr>
        <p:spPr>
          <a:xfrm>
            <a:off x="935517" y="5997954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/>
          </a:p>
        </p:txBody>
      </p:sp>
      <p:sp>
        <p:nvSpPr>
          <p:cNvPr id="6707" name="Google Shape;6707;p51"/>
          <p:cNvSpPr/>
          <p:nvPr/>
        </p:nvSpPr>
        <p:spPr>
          <a:xfrm>
            <a:off x="6918075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Card</a:t>
            </a:r>
            <a:endParaRPr/>
          </a:p>
        </p:txBody>
      </p:sp>
      <p:sp>
        <p:nvSpPr>
          <p:cNvPr id="6708" name="Google Shape;6708;p51"/>
          <p:cNvSpPr/>
          <p:nvPr/>
        </p:nvSpPr>
        <p:spPr>
          <a:xfrm>
            <a:off x="9543506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/>
          </a:p>
        </p:txBody>
      </p:sp>
      <p:sp>
        <p:nvSpPr>
          <p:cNvPr id="6709" name="Google Shape;6709;p51"/>
          <p:cNvSpPr/>
          <p:nvPr/>
        </p:nvSpPr>
        <p:spPr>
          <a:xfrm>
            <a:off x="3838905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Subjects</a:t>
            </a:r>
            <a:endParaRPr/>
          </a:p>
        </p:txBody>
      </p:sp>
      <p:sp>
        <p:nvSpPr>
          <p:cNvPr id="6710" name="Google Shape;6710;p51"/>
          <p:cNvSpPr/>
          <p:nvPr/>
        </p:nvSpPr>
        <p:spPr>
          <a:xfrm>
            <a:off x="6933472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/>
          </a:p>
        </p:txBody>
      </p:sp>
      <p:sp>
        <p:nvSpPr>
          <p:cNvPr id="6711" name="Google Shape;6711;p51"/>
          <p:cNvSpPr/>
          <p:nvPr/>
        </p:nvSpPr>
        <p:spPr>
          <a:xfrm>
            <a:off x="9581998" y="5915201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/>
          </a:p>
        </p:txBody>
      </p:sp>
      <p:pic>
        <p:nvPicPr>
          <p:cNvPr id="6712" name="Google Shape;6712;p51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346222" y="2086843"/>
            <a:ext cx="916516" cy="9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3" name="Google Shape;6713;p51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47350" y="474504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4" name="Google Shape;6714;p51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5" name="Google Shape;6715;p51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6" name="Google Shape;6716;p51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7" name="Google Shape;6717;p51" descr="Shape, 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18" name="Google Shape;6718;p51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9" name="Google Shape;6719;p51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6720" name="Google Shape;6720;p51" descr="Hom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721" name="Google Shape;6721;p51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6722" name="Google Shape;6722;p51" descr="Help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723" name="Google Shape;6723;p51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6724" name="Google Shape;6724;p51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/>
          </a:p>
        </p:txBody>
      </p:sp>
      <p:sp>
        <p:nvSpPr>
          <p:cNvPr id="6725" name="Google Shape;6725;p51"/>
          <p:cNvSpPr/>
          <p:nvPr/>
        </p:nvSpPr>
        <p:spPr>
          <a:xfrm>
            <a:off x="5508949" y="8499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6726" name="Google Shape;6726;p51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6727" name="Google Shape;6727;p51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6728" name="Google Shape;6728;p51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6729" name="Google Shape;6729;p51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6730" name="Google Shape;6730;p51" descr="Office worker female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1" name="Google Shape;6731;p51" descr="Checklist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2" name="Google Shape;6732;p51" descr="Delivery outlin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3" name="Google Shape;6733;p51" descr="Storytelling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4" name="Google Shape;6734;p51" descr="Unlock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5" name="Google Shape;6735;p51" descr="Warehouse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6" name="Google Shape;6736;p51" descr="Work from home desk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7" name="Google Shape;6737;p51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4965" y="5815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8" name="Google Shape;6738;p51" descr="A picture containing text, clock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9" name="Google Shape;6739;p51" descr="Text, 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0" name="Google Shape;6740;p51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1" name="Google Shape;6741;p51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2" name="Google Shape;6742;p51" descr="Icon&#10;&#10;Description automatically generated with medium confidenc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3" name="Google Shape;6743;p51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7B7B"/>
        </a:solidFill>
        <a:effectLst/>
      </p:bgPr>
    </p:bg>
    <p:spTree>
      <p:nvGrpSpPr>
        <p:cNvPr id="1" name="Shape 6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" name="Google Shape;6748;gf3b0b4f93c_0_0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9" name="Google Shape;6749;gf3b0b4f93c_0_0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0" name="Google Shape;6750;gf3b0b4f93c_0_0"/>
          <p:cNvSpPr/>
          <p:nvPr/>
        </p:nvSpPr>
        <p:spPr>
          <a:xfrm>
            <a:off x="609600" y="-1"/>
            <a:ext cx="11002200" cy="1224000"/>
          </a:xfrm>
          <a:prstGeom prst="rect">
            <a:avLst/>
          </a:prstGeom>
          <a:solidFill>
            <a:srgbClr val="7F0304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School/College/Campus Manager</a:t>
            </a:r>
            <a:endParaRPr/>
          </a:p>
        </p:txBody>
      </p:sp>
      <p:sp>
        <p:nvSpPr>
          <p:cNvPr id="6751" name="Google Shape;6751;gf3b0b4f93c_0_0"/>
          <p:cNvSpPr/>
          <p:nvPr/>
        </p:nvSpPr>
        <p:spPr>
          <a:xfrm>
            <a:off x="911603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2" name="Google Shape;6752;gf3b0b4f93c_0_0"/>
          <p:cNvSpPr/>
          <p:nvPr/>
        </p:nvSpPr>
        <p:spPr>
          <a:xfrm>
            <a:off x="3838905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3" name="Google Shape;6753;gf3b0b4f93c_0_0"/>
          <p:cNvSpPr/>
          <p:nvPr/>
        </p:nvSpPr>
        <p:spPr>
          <a:xfrm>
            <a:off x="6933472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4" name="Google Shape;6754;gf3b0b4f93c_0_0"/>
          <p:cNvSpPr/>
          <p:nvPr/>
        </p:nvSpPr>
        <p:spPr>
          <a:xfrm>
            <a:off x="9581998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5" name="Google Shape;6755;gf3b0b4f93c_0_0"/>
          <p:cNvSpPr/>
          <p:nvPr/>
        </p:nvSpPr>
        <p:spPr>
          <a:xfrm>
            <a:off x="911603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6" name="Google Shape;6756;gf3b0b4f93c_0_0"/>
          <p:cNvSpPr/>
          <p:nvPr/>
        </p:nvSpPr>
        <p:spPr>
          <a:xfrm>
            <a:off x="3838905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7" name="Google Shape;6757;gf3b0b4f93c_0_0"/>
          <p:cNvSpPr/>
          <p:nvPr/>
        </p:nvSpPr>
        <p:spPr>
          <a:xfrm>
            <a:off x="6933472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8" name="Google Shape;6758;gf3b0b4f93c_0_0"/>
          <p:cNvSpPr/>
          <p:nvPr/>
        </p:nvSpPr>
        <p:spPr>
          <a:xfrm>
            <a:off x="9581998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9" name="Google Shape;6759;gf3b0b4f93c_0_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888" y="463807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0" name="Google Shape;6760;gf3b0b4f93c_0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267" y="2016994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1" name="Google Shape;6761;gf3b0b4f93c_0_0"/>
          <p:cNvSpPr/>
          <p:nvPr/>
        </p:nvSpPr>
        <p:spPr>
          <a:xfrm>
            <a:off x="935517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/>
          </a:p>
        </p:txBody>
      </p:sp>
      <p:pic>
        <p:nvPicPr>
          <p:cNvPr id="6762" name="Google Shape;6762;gf3b0b4f93c_0_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726" y="2035269"/>
            <a:ext cx="971142" cy="1072946"/>
          </a:xfrm>
          <a:prstGeom prst="rect">
            <a:avLst/>
          </a:prstGeom>
          <a:noFill/>
          <a:ln>
            <a:noFill/>
          </a:ln>
        </p:spPr>
      </p:pic>
      <p:sp>
        <p:nvSpPr>
          <p:cNvPr id="6763" name="Google Shape;6763;gf3b0b4f93c_0_0"/>
          <p:cNvSpPr/>
          <p:nvPr/>
        </p:nvSpPr>
        <p:spPr>
          <a:xfrm>
            <a:off x="3846604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/>
          </a:p>
        </p:txBody>
      </p:sp>
      <p:sp>
        <p:nvSpPr>
          <p:cNvPr id="6764" name="Google Shape;6764;gf3b0b4f93c_0_0"/>
          <p:cNvSpPr/>
          <p:nvPr/>
        </p:nvSpPr>
        <p:spPr>
          <a:xfrm>
            <a:off x="935517" y="5997954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/>
          </a:p>
        </p:txBody>
      </p:sp>
      <p:sp>
        <p:nvSpPr>
          <p:cNvPr id="6765" name="Google Shape;6765;gf3b0b4f93c_0_0"/>
          <p:cNvSpPr/>
          <p:nvPr/>
        </p:nvSpPr>
        <p:spPr>
          <a:xfrm>
            <a:off x="6918075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Card</a:t>
            </a:r>
            <a:endParaRPr/>
          </a:p>
        </p:txBody>
      </p:sp>
      <p:sp>
        <p:nvSpPr>
          <p:cNvPr id="6766" name="Google Shape;6766;gf3b0b4f93c_0_0"/>
          <p:cNvSpPr/>
          <p:nvPr/>
        </p:nvSpPr>
        <p:spPr>
          <a:xfrm>
            <a:off x="9543506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/>
          </a:p>
        </p:txBody>
      </p:sp>
      <p:sp>
        <p:nvSpPr>
          <p:cNvPr id="6767" name="Google Shape;6767;gf3b0b4f93c_0_0"/>
          <p:cNvSpPr/>
          <p:nvPr/>
        </p:nvSpPr>
        <p:spPr>
          <a:xfrm>
            <a:off x="3838905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Subjects</a:t>
            </a:r>
            <a:endParaRPr/>
          </a:p>
        </p:txBody>
      </p:sp>
      <p:sp>
        <p:nvSpPr>
          <p:cNvPr id="6768" name="Google Shape;6768;gf3b0b4f93c_0_0"/>
          <p:cNvSpPr/>
          <p:nvPr/>
        </p:nvSpPr>
        <p:spPr>
          <a:xfrm>
            <a:off x="6933472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/>
          </a:p>
        </p:txBody>
      </p:sp>
      <p:sp>
        <p:nvSpPr>
          <p:cNvPr id="6769" name="Google Shape;6769;gf3b0b4f93c_0_0"/>
          <p:cNvSpPr/>
          <p:nvPr/>
        </p:nvSpPr>
        <p:spPr>
          <a:xfrm>
            <a:off x="9581998" y="5915201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/>
          </a:p>
        </p:txBody>
      </p:sp>
      <p:pic>
        <p:nvPicPr>
          <p:cNvPr id="6770" name="Google Shape;6770;gf3b0b4f93c_0_0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6222" y="2086843"/>
            <a:ext cx="916516" cy="9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1" name="Google Shape;6771;gf3b0b4f93c_0_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350" y="474504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2" name="Google Shape;6772;gf3b0b4f93c_0_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3" name="Google Shape;6773;gf3b0b4f93c_0_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4" name="Google Shape;6774;gf3b0b4f93c_0_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5" name="Google Shape;6775;gf3b0b4f93c_0_0" descr="Shape, 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76" name="Google Shape;6776;gf3b0b4f93c_0_0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7" name="Google Shape;6777;gf3b0b4f93c_0_0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6778" name="Google Shape;6778;gf3b0b4f93c_0_0" descr="Hom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9" name="Google Shape;6779;gf3b0b4f93c_0_0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6780" name="Google Shape;6780;gf3b0b4f93c_0_0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6781" name="Google Shape;6781;gf3b0b4f93c_0_0" descr="Help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2" name="Google Shape;6782;gf3b0b4f93c_0_0" descr="Clo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6783" name="Google Shape;6783;gf3b0b4f93c_0_0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6784" name="Google Shape;6784;gf3b0b4f93c_0_0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/>
          </a:p>
        </p:txBody>
      </p:sp>
      <p:sp>
        <p:nvSpPr>
          <p:cNvPr id="6785" name="Google Shape;6785;gf3b0b4f93c_0_0"/>
          <p:cNvSpPr/>
          <p:nvPr/>
        </p:nvSpPr>
        <p:spPr>
          <a:xfrm>
            <a:off x="5508949" y="8499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6786" name="Google Shape;6786;gf3b0b4f93c_0_0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6787" name="Google Shape;6787;gf3b0b4f93c_0_0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6788" name="Google Shape;6788;gf3b0b4f93c_0_0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6789" name="Google Shape;6789;gf3b0b4f93c_0_0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6790" name="Google Shape;6790;gf3b0b4f93c_0_0" descr="Office worker femal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1" name="Google Shape;6791;gf3b0b4f93c_0_0" descr="Checklis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2" name="Google Shape;6792;gf3b0b4f93c_0_0" descr="Delivery outlin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3" name="Google Shape;6793;gf3b0b4f93c_0_0" descr="Storytelling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4" name="Google Shape;6794;gf3b0b4f93c_0_0" descr="Unlock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5" name="Google Shape;6795;gf3b0b4f93c_0_0" descr="Warehous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6" name="Google Shape;6796;gf3b0b4f93c_0_0" descr="Work from home desk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7" name="Google Shape;6797;gf3b0b4f93c_0_0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8" name="Google Shape;6798;gf3b0b4f93c_0_0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9" name="Google Shape;6799;gf3b0b4f93c_0_0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0" name="Google Shape;6800;gf3b0b4f93c_0_0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1" name="Google Shape;6801;gf3b0b4f93c_0_0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2" name="Google Shape;6802;gf3b0b4f93c_0_0" descr="A picture containing text, sign, outdoor, pole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3" name="Google Shape;6803;gf3b0b4f93c_0_0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4" name="Google Shape;6804;gf3b0b4f93c_0_0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5" name="Google Shape;6805;gf3b0b4f93c_0_0" descr="A picture containing text, clock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6" name="Google Shape;6806;gf3b0b4f93c_0_0" descr="Text, 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7" name="Google Shape;6807;gf3b0b4f93c_0_0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8" name="Google Shape;6808;gf3b0b4f93c_0_0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9" name="Google Shape;6809;gf3b0b4f93c_0_0" descr="Icon&#10;&#10;Description automatically generated with medium confidenc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0" name="Google Shape;6810;gf3b0b4f93c_0_0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811" name="Google Shape;6811;gf3b0b4f93c_0_0"/>
          <p:cNvSpPr txBox="1"/>
          <p:nvPr/>
        </p:nvSpPr>
        <p:spPr>
          <a:xfrm>
            <a:off x="82625" y="49575"/>
            <a:ext cx="65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94586e95b_2_312"/>
          <p:cNvSpPr/>
          <p:nvPr/>
        </p:nvSpPr>
        <p:spPr>
          <a:xfrm>
            <a:off x="0" y="0"/>
            <a:ext cx="5161547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gf94586e95b_2_312"/>
          <p:cNvSpPr/>
          <p:nvPr/>
        </p:nvSpPr>
        <p:spPr>
          <a:xfrm>
            <a:off x="5306715" y="5627"/>
            <a:ext cx="5822496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9" name="Google Shape;769;gf94586e95b_2_312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f94586e95b_2_312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f94586e95b_2_312"/>
          <p:cNvSpPr/>
          <p:nvPr/>
        </p:nvSpPr>
        <p:spPr>
          <a:xfrm>
            <a:off x="652905" y="1838866"/>
            <a:ext cx="16090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f94586e95b_2_312"/>
          <p:cNvSpPr/>
          <p:nvPr/>
        </p:nvSpPr>
        <p:spPr>
          <a:xfrm>
            <a:off x="652905" y="2309274"/>
            <a:ext cx="1618674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f94586e95b_2_312"/>
          <p:cNvSpPr/>
          <p:nvPr/>
        </p:nvSpPr>
        <p:spPr>
          <a:xfrm>
            <a:off x="652905" y="2780510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f94586e95b_2_312"/>
          <p:cNvSpPr/>
          <p:nvPr/>
        </p:nvSpPr>
        <p:spPr>
          <a:xfrm>
            <a:off x="643262" y="3251747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f94586e95b_2_312"/>
          <p:cNvSpPr/>
          <p:nvPr/>
        </p:nvSpPr>
        <p:spPr>
          <a:xfrm>
            <a:off x="652905" y="3740604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f94586e95b_2_312"/>
          <p:cNvSpPr/>
          <p:nvPr/>
        </p:nvSpPr>
        <p:spPr>
          <a:xfrm>
            <a:off x="4104349" y="1838035"/>
            <a:ext cx="836620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gf94586e95b_2_312"/>
          <p:cNvSpPr/>
          <p:nvPr/>
        </p:nvSpPr>
        <p:spPr>
          <a:xfrm>
            <a:off x="2616442" y="1835670"/>
            <a:ext cx="836621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f94586e95b_2_312"/>
          <p:cNvSpPr/>
          <p:nvPr/>
        </p:nvSpPr>
        <p:spPr>
          <a:xfrm>
            <a:off x="3573379" y="1835670"/>
            <a:ext cx="433137" cy="324067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f94586e95b_2_312"/>
          <p:cNvSpPr/>
          <p:nvPr/>
        </p:nvSpPr>
        <p:spPr>
          <a:xfrm>
            <a:off x="2632504" y="228519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f94586e95b_2_312"/>
          <p:cNvSpPr/>
          <p:nvPr/>
        </p:nvSpPr>
        <p:spPr>
          <a:xfrm>
            <a:off x="2621262" y="2775970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f94586e95b_2_312"/>
          <p:cNvSpPr/>
          <p:nvPr/>
        </p:nvSpPr>
        <p:spPr>
          <a:xfrm>
            <a:off x="2621262" y="3257764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gf94586e95b_2_312"/>
          <p:cNvSpPr/>
          <p:nvPr/>
        </p:nvSpPr>
        <p:spPr>
          <a:xfrm>
            <a:off x="2616442" y="3728716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f94586e95b_2_312"/>
          <p:cNvSpPr/>
          <p:nvPr/>
        </p:nvSpPr>
        <p:spPr>
          <a:xfrm>
            <a:off x="652905" y="4752465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f94586e95b_2_312"/>
          <p:cNvSpPr/>
          <p:nvPr/>
        </p:nvSpPr>
        <p:spPr>
          <a:xfrm>
            <a:off x="3752232" y="4785772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f94586e95b_2_312"/>
          <p:cNvSpPr/>
          <p:nvPr/>
        </p:nvSpPr>
        <p:spPr>
          <a:xfrm>
            <a:off x="2202569" y="4769118"/>
            <a:ext cx="1179095" cy="36576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f94586e95b_2_312"/>
          <p:cNvSpPr/>
          <p:nvPr/>
        </p:nvSpPr>
        <p:spPr>
          <a:xfrm>
            <a:off x="60155" y="6440401"/>
            <a:ext cx="50566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gf94586e95b_2_312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f94586e95b_2_312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f94586e95b_2_312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f94586e95b_2_312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f94586e95b_2_312"/>
          <p:cNvSpPr/>
          <p:nvPr/>
        </p:nvSpPr>
        <p:spPr>
          <a:xfrm>
            <a:off x="631252" y="4243726"/>
            <a:ext cx="1623496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f94586e95b_2_312"/>
          <p:cNvSpPr/>
          <p:nvPr/>
        </p:nvSpPr>
        <p:spPr>
          <a:xfrm>
            <a:off x="2594789" y="4231838"/>
            <a:ext cx="2314885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gf94586e95b_2_312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f94586e95b_2_312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f94586e95b_2_312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f94586e95b_2_312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f94586e95b_2_312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f94586e95b_2_312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f94586e95b_2_312"/>
          <p:cNvSpPr/>
          <p:nvPr/>
        </p:nvSpPr>
        <p:spPr>
          <a:xfrm>
            <a:off x="5338508" y="6444012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f94586e95b_2_312"/>
          <p:cNvSpPr/>
          <p:nvPr/>
        </p:nvSpPr>
        <p:spPr>
          <a:xfrm>
            <a:off x="5337013" y="6065716"/>
            <a:ext cx="5742432" cy="36576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6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6" name="Google Shape;6816;p52"/>
          <p:cNvSpPr/>
          <p:nvPr/>
        </p:nvSpPr>
        <p:spPr>
          <a:xfrm>
            <a:off x="-30500" y="10650"/>
            <a:ext cx="12189000" cy="800100"/>
          </a:xfrm>
          <a:prstGeom prst="rect">
            <a:avLst/>
          </a:prstGeom>
          <a:solidFill>
            <a:srgbClr val="7F030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 T U D E N T</a:t>
            </a:r>
            <a:endParaRPr sz="2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17" name="Google Shape;6817;p52"/>
          <p:cNvSpPr/>
          <p:nvPr/>
        </p:nvSpPr>
        <p:spPr>
          <a:xfrm>
            <a:off x="-30400" y="836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8" name="Google Shape;6818;p5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916" y="89243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9" name="Google Shape;6819;p5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84" y="157314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0" name="Google Shape;6820;p5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16" y="225386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1" name="Google Shape;6821;p52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5916" y="293458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2" name="Google Shape;6822;p52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5916" y="361530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3" name="Google Shape;6823;p5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0997" y="41986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4" name="Google Shape;6824;p52" descr="Shape, 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80997" y="5874069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6825" name="Google Shape;6825;p52"/>
          <p:cNvSpPr/>
          <p:nvPr/>
        </p:nvSpPr>
        <p:spPr>
          <a:xfrm>
            <a:off x="884000" y="106450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/>
          </a:p>
        </p:txBody>
      </p:sp>
      <p:sp>
        <p:nvSpPr>
          <p:cNvPr id="6826" name="Google Shape;6826;p52"/>
          <p:cNvSpPr/>
          <p:nvPr/>
        </p:nvSpPr>
        <p:spPr>
          <a:xfrm>
            <a:off x="2763600" y="1064951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7" name="Google Shape;6827;p52"/>
          <p:cNvSpPr/>
          <p:nvPr/>
        </p:nvSpPr>
        <p:spPr>
          <a:xfrm>
            <a:off x="884000" y="2420610"/>
            <a:ext cx="1371600" cy="265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/>
          </a:p>
        </p:txBody>
      </p:sp>
      <p:sp>
        <p:nvSpPr>
          <p:cNvPr id="6828" name="Google Shape;6828;p52"/>
          <p:cNvSpPr/>
          <p:nvPr/>
        </p:nvSpPr>
        <p:spPr>
          <a:xfrm>
            <a:off x="2255600" y="2419712"/>
            <a:ext cx="1765200" cy="2655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/>
          </a:p>
        </p:txBody>
      </p:sp>
      <p:sp>
        <p:nvSpPr>
          <p:cNvPr id="6829" name="Google Shape;6829;p52"/>
          <p:cNvSpPr/>
          <p:nvPr/>
        </p:nvSpPr>
        <p:spPr>
          <a:xfrm>
            <a:off x="4020900" y="2419711"/>
            <a:ext cx="1257300" cy="2661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/>
          </a:p>
        </p:txBody>
      </p:sp>
      <p:sp>
        <p:nvSpPr>
          <p:cNvPr id="6830" name="Google Shape;6830;p52"/>
          <p:cNvSpPr/>
          <p:nvPr/>
        </p:nvSpPr>
        <p:spPr>
          <a:xfrm>
            <a:off x="5278200" y="2419711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/>
          </a:p>
        </p:txBody>
      </p:sp>
      <p:sp>
        <p:nvSpPr>
          <p:cNvPr id="6831" name="Google Shape;6831;p52"/>
          <p:cNvSpPr/>
          <p:nvPr/>
        </p:nvSpPr>
        <p:spPr>
          <a:xfrm>
            <a:off x="6141800" y="2419711"/>
            <a:ext cx="9399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/>
          </a:p>
        </p:txBody>
      </p:sp>
      <p:sp>
        <p:nvSpPr>
          <p:cNvPr id="6832" name="Google Shape;6832;p52"/>
          <p:cNvSpPr/>
          <p:nvPr/>
        </p:nvSpPr>
        <p:spPr>
          <a:xfrm>
            <a:off x="884000" y="3228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Name:</a:t>
            </a:r>
            <a:endParaRPr sz="15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3" name="Google Shape;6833;p52"/>
          <p:cNvSpPr/>
          <p:nvPr/>
        </p:nvSpPr>
        <p:spPr>
          <a:xfrm>
            <a:off x="2446100" y="3228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4" name="Google Shape;6834;p52"/>
          <p:cNvSpPr/>
          <p:nvPr/>
        </p:nvSpPr>
        <p:spPr>
          <a:xfrm>
            <a:off x="4884500" y="323177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Name:</a:t>
            </a:r>
            <a:endParaRPr/>
          </a:p>
        </p:txBody>
      </p:sp>
      <p:sp>
        <p:nvSpPr>
          <p:cNvPr id="6835" name="Google Shape;6835;p52"/>
          <p:cNvSpPr/>
          <p:nvPr/>
        </p:nvSpPr>
        <p:spPr>
          <a:xfrm>
            <a:off x="6446600" y="323177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6" name="Google Shape;6836;p52"/>
          <p:cNvSpPr/>
          <p:nvPr/>
        </p:nvSpPr>
        <p:spPr>
          <a:xfrm>
            <a:off x="8897700" y="3228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ID:</a:t>
            </a:r>
            <a:endParaRPr/>
          </a:p>
        </p:txBody>
      </p:sp>
      <p:sp>
        <p:nvSpPr>
          <p:cNvPr id="6837" name="Google Shape;6837;p52"/>
          <p:cNvSpPr/>
          <p:nvPr/>
        </p:nvSpPr>
        <p:spPr>
          <a:xfrm>
            <a:off x="10459800" y="3228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8" name="Google Shape;6838;p52"/>
          <p:cNvSpPr/>
          <p:nvPr/>
        </p:nvSpPr>
        <p:spPr>
          <a:xfrm>
            <a:off x="884000" y="3547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9" name="Google Shape;6839;p52"/>
          <p:cNvSpPr/>
          <p:nvPr/>
        </p:nvSpPr>
        <p:spPr>
          <a:xfrm>
            <a:off x="2446100" y="3547017"/>
            <a:ext cx="55752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0" name="Google Shape;6840;p52"/>
          <p:cNvSpPr/>
          <p:nvPr/>
        </p:nvSpPr>
        <p:spPr>
          <a:xfrm>
            <a:off x="8897700" y="3547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Birthdate:</a:t>
            </a:r>
            <a:endParaRPr/>
          </a:p>
        </p:txBody>
      </p:sp>
      <p:sp>
        <p:nvSpPr>
          <p:cNvPr id="6841" name="Google Shape;6841;p52"/>
          <p:cNvSpPr/>
          <p:nvPr/>
        </p:nvSpPr>
        <p:spPr>
          <a:xfrm>
            <a:off x="10459800" y="3547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2" name="Google Shape;6842;p52"/>
          <p:cNvSpPr/>
          <p:nvPr/>
        </p:nvSpPr>
        <p:spPr>
          <a:xfrm>
            <a:off x="884000" y="3863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3" name="Google Shape;6843;p52"/>
          <p:cNvSpPr/>
          <p:nvPr/>
        </p:nvSpPr>
        <p:spPr>
          <a:xfrm>
            <a:off x="2446100" y="3863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4" name="Google Shape;6844;p52"/>
          <p:cNvSpPr/>
          <p:nvPr/>
        </p:nvSpPr>
        <p:spPr>
          <a:xfrm>
            <a:off x="4884500" y="386682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&amp; Zip:</a:t>
            </a:r>
            <a:endParaRPr/>
          </a:p>
        </p:txBody>
      </p:sp>
      <p:sp>
        <p:nvSpPr>
          <p:cNvPr id="6845" name="Google Shape;6845;p52"/>
          <p:cNvSpPr/>
          <p:nvPr/>
        </p:nvSpPr>
        <p:spPr>
          <a:xfrm>
            <a:off x="6446600" y="386682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6" name="Google Shape;6846;p52"/>
          <p:cNvSpPr/>
          <p:nvPr/>
        </p:nvSpPr>
        <p:spPr>
          <a:xfrm>
            <a:off x="8897700" y="3863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Gender:</a:t>
            </a:r>
            <a:endParaRPr/>
          </a:p>
        </p:txBody>
      </p:sp>
      <p:sp>
        <p:nvSpPr>
          <p:cNvPr id="6847" name="Google Shape;6847;p52"/>
          <p:cNvSpPr/>
          <p:nvPr/>
        </p:nvSpPr>
        <p:spPr>
          <a:xfrm>
            <a:off x="10478500" y="4172763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8" name="Google Shape;6848;p52"/>
          <p:cNvSpPr/>
          <p:nvPr/>
        </p:nvSpPr>
        <p:spPr>
          <a:xfrm>
            <a:off x="884000" y="4179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Level/Grade: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9" name="Google Shape;6849;p52"/>
          <p:cNvSpPr/>
          <p:nvPr/>
        </p:nvSpPr>
        <p:spPr>
          <a:xfrm>
            <a:off x="2446100" y="4179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0" name="Google Shape;6850;p52"/>
          <p:cNvSpPr/>
          <p:nvPr/>
        </p:nvSpPr>
        <p:spPr>
          <a:xfrm>
            <a:off x="4884500" y="418238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endParaRPr/>
          </a:p>
        </p:txBody>
      </p:sp>
      <p:sp>
        <p:nvSpPr>
          <p:cNvPr id="6851" name="Google Shape;6851;p52"/>
          <p:cNvSpPr/>
          <p:nvPr/>
        </p:nvSpPr>
        <p:spPr>
          <a:xfrm>
            <a:off x="6446600" y="418238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2" name="Google Shape;6852;p52"/>
          <p:cNvSpPr/>
          <p:nvPr/>
        </p:nvSpPr>
        <p:spPr>
          <a:xfrm>
            <a:off x="8897700" y="4179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No.:</a:t>
            </a:r>
            <a:endParaRPr/>
          </a:p>
        </p:txBody>
      </p:sp>
      <p:sp>
        <p:nvSpPr>
          <p:cNvPr id="6853" name="Google Shape;6853;p52"/>
          <p:cNvSpPr/>
          <p:nvPr/>
        </p:nvSpPr>
        <p:spPr>
          <a:xfrm>
            <a:off x="10478450" y="38580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4" name="Google Shape;6854;p52"/>
          <p:cNvSpPr/>
          <p:nvPr/>
        </p:nvSpPr>
        <p:spPr>
          <a:xfrm>
            <a:off x="884000" y="4487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Father’s Name: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5" name="Google Shape;6855;p52"/>
          <p:cNvSpPr/>
          <p:nvPr/>
        </p:nvSpPr>
        <p:spPr>
          <a:xfrm>
            <a:off x="2446100" y="4487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6" name="Google Shape;6856;p52"/>
          <p:cNvSpPr/>
          <p:nvPr/>
        </p:nvSpPr>
        <p:spPr>
          <a:xfrm>
            <a:off x="4884500" y="449041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Email:</a:t>
            </a:r>
            <a:endParaRPr/>
          </a:p>
        </p:txBody>
      </p:sp>
      <p:sp>
        <p:nvSpPr>
          <p:cNvPr id="6857" name="Google Shape;6857;p52"/>
          <p:cNvSpPr/>
          <p:nvPr/>
        </p:nvSpPr>
        <p:spPr>
          <a:xfrm>
            <a:off x="6446600" y="449041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8" name="Google Shape;6858;p52"/>
          <p:cNvSpPr/>
          <p:nvPr/>
        </p:nvSpPr>
        <p:spPr>
          <a:xfrm>
            <a:off x="8897700" y="4487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Phone</a:t>
            </a:r>
            <a:endParaRPr/>
          </a:p>
        </p:txBody>
      </p:sp>
      <p:sp>
        <p:nvSpPr>
          <p:cNvPr id="6859" name="Google Shape;6859;p52"/>
          <p:cNvSpPr/>
          <p:nvPr/>
        </p:nvSpPr>
        <p:spPr>
          <a:xfrm>
            <a:off x="10459800" y="4487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0" name="Google Shape;6860;p52"/>
          <p:cNvSpPr/>
          <p:nvPr/>
        </p:nvSpPr>
        <p:spPr>
          <a:xfrm>
            <a:off x="884000" y="4797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Mother’s Name: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1" name="Google Shape;6861;p52"/>
          <p:cNvSpPr/>
          <p:nvPr/>
        </p:nvSpPr>
        <p:spPr>
          <a:xfrm>
            <a:off x="2446100" y="4797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2" name="Google Shape;6862;p52"/>
          <p:cNvSpPr/>
          <p:nvPr/>
        </p:nvSpPr>
        <p:spPr>
          <a:xfrm>
            <a:off x="4884500" y="480054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Email:</a:t>
            </a:r>
            <a:endParaRPr/>
          </a:p>
        </p:txBody>
      </p:sp>
      <p:sp>
        <p:nvSpPr>
          <p:cNvPr id="6863" name="Google Shape;6863;p52"/>
          <p:cNvSpPr/>
          <p:nvPr/>
        </p:nvSpPr>
        <p:spPr>
          <a:xfrm>
            <a:off x="6446600" y="480054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4" name="Google Shape;6864;p52"/>
          <p:cNvSpPr/>
          <p:nvPr/>
        </p:nvSpPr>
        <p:spPr>
          <a:xfrm>
            <a:off x="8897700" y="4797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Phone</a:t>
            </a:r>
            <a:endParaRPr/>
          </a:p>
        </p:txBody>
      </p:sp>
      <p:sp>
        <p:nvSpPr>
          <p:cNvPr id="6865" name="Google Shape;6865;p52"/>
          <p:cNvSpPr/>
          <p:nvPr/>
        </p:nvSpPr>
        <p:spPr>
          <a:xfrm>
            <a:off x="10459800" y="4797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6" name="Google Shape;6866;p52"/>
          <p:cNvSpPr/>
          <p:nvPr/>
        </p:nvSpPr>
        <p:spPr>
          <a:xfrm>
            <a:off x="884000" y="510767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Admis. Date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7" name="Google Shape;6867;p52"/>
          <p:cNvSpPr/>
          <p:nvPr/>
        </p:nvSpPr>
        <p:spPr>
          <a:xfrm>
            <a:off x="2446100" y="510767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8" name="Google Shape;6868;p52"/>
          <p:cNvSpPr/>
          <p:nvPr/>
        </p:nvSpPr>
        <p:spPr>
          <a:xfrm>
            <a:off x="4884500" y="511066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Tuition Fee:</a:t>
            </a:r>
            <a:endParaRPr/>
          </a:p>
        </p:txBody>
      </p:sp>
      <p:sp>
        <p:nvSpPr>
          <p:cNvPr id="6869" name="Google Shape;6869;p52"/>
          <p:cNvSpPr/>
          <p:nvPr/>
        </p:nvSpPr>
        <p:spPr>
          <a:xfrm>
            <a:off x="6446600" y="511066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0" name="Google Shape;6870;p52"/>
          <p:cNvSpPr/>
          <p:nvPr/>
        </p:nvSpPr>
        <p:spPr>
          <a:xfrm>
            <a:off x="8885000" y="518815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Admis. Fee:</a:t>
            </a:r>
            <a:endParaRPr/>
          </a:p>
        </p:txBody>
      </p:sp>
      <p:sp>
        <p:nvSpPr>
          <p:cNvPr id="6871" name="Google Shape;6871;p52"/>
          <p:cNvSpPr/>
          <p:nvPr/>
        </p:nvSpPr>
        <p:spPr>
          <a:xfrm>
            <a:off x="10447100" y="518815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2" name="Google Shape;6872;p52"/>
          <p:cNvSpPr/>
          <p:nvPr/>
        </p:nvSpPr>
        <p:spPr>
          <a:xfrm>
            <a:off x="856975" y="5417802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Fee: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3" name="Google Shape;6873;p52"/>
          <p:cNvSpPr/>
          <p:nvPr/>
        </p:nvSpPr>
        <p:spPr>
          <a:xfrm>
            <a:off x="2419075" y="5417802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4" name="Google Shape;6874;p52"/>
          <p:cNvSpPr/>
          <p:nvPr/>
        </p:nvSpPr>
        <p:spPr>
          <a:xfrm>
            <a:off x="4877325" y="54207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Paid:</a:t>
            </a:r>
            <a:endParaRPr/>
          </a:p>
        </p:txBody>
      </p:sp>
      <p:sp>
        <p:nvSpPr>
          <p:cNvPr id="6875" name="Google Shape;6875;p52"/>
          <p:cNvSpPr/>
          <p:nvPr/>
        </p:nvSpPr>
        <p:spPr>
          <a:xfrm>
            <a:off x="6439425" y="54207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6" name="Google Shape;6876;p52"/>
          <p:cNvSpPr/>
          <p:nvPr/>
        </p:nvSpPr>
        <p:spPr>
          <a:xfrm>
            <a:off x="8897675" y="5519452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Balance:</a:t>
            </a:r>
            <a:endParaRPr/>
          </a:p>
        </p:txBody>
      </p:sp>
      <p:sp>
        <p:nvSpPr>
          <p:cNvPr id="6877" name="Google Shape;6877;p52"/>
          <p:cNvSpPr/>
          <p:nvPr/>
        </p:nvSpPr>
        <p:spPr>
          <a:xfrm>
            <a:off x="10459775" y="5519452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8" name="Google Shape;6878;p52"/>
          <p:cNvSpPr/>
          <p:nvPr/>
        </p:nvSpPr>
        <p:spPr>
          <a:xfrm>
            <a:off x="9770210" y="1077400"/>
            <a:ext cx="12573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9" name="Google Shape;6879;p52"/>
          <p:cNvSpPr/>
          <p:nvPr/>
        </p:nvSpPr>
        <p:spPr>
          <a:xfrm>
            <a:off x="5987177" y="6225218"/>
            <a:ext cx="17244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Student</a:t>
            </a:r>
            <a:endParaRPr/>
          </a:p>
        </p:txBody>
      </p:sp>
      <p:pic>
        <p:nvPicPr>
          <p:cNvPr id="6880" name="Google Shape;6880;p52" descr="Badge Follow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01070" y="623611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81" name="Google Shape;6881;p52"/>
          <p:cNvSpPr/>
          <p:nvPr/>
        </p:nvSpPr>
        <p:spPr>
          <a:xfrm>
            <a:off x="7806181" y="6196921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Student</a:t>
            </a:r>
            <a:endParaRPr/>
          </a:p>
        </p:txBody>
      </p:sp>
      <p:sp>
        <p:nvSpPr>
          <p:cNvPr id="6882" name="Google Shape;6882;p52"/>
          <p:cNvSpPr/>
          <p:nvPr/>
        </p:nvSpPr>
        <p:spPr>
          <a:xfrm>
            <a:off x="9918782" y="6211070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Student</a:t>
            </a:r>
            <a:endParaRPr/>
          </a:p>
        </p:txBody>
      </p:sp>
      <p:pic>
        <p:nvPicPr>
          <p:cNvPr id="6883" name="Google Shape;6883;p52" descr="Badge Unfollow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38520" y="619397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4" name="Google Shape;6884;p52" descr="Checkmar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74891" y="624137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85" name="Google Shape;6885;p52"/>
          <p:cNvSpPr/>
          <p:nvPr/>
        </p:nvSpPr>
        <p:spPr>
          <a:xfrm>
            <a:off x="884000" y="137137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/>
          </a:p>
        </p:txBody>
      </p:sp>
      <p:sp>
        <p:nvSpPr>
          <p:cNvPr id="6886" name="Google Shape;6886;p52"/>
          <p:cNvSpPr/>
          <p:nvPr/>
        </p:nvSpPr>
        <p:spPr>
          <a:xfrm>
            <a:off x="2763600" y="1371827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7" name="Google Shape;6887;p52"/>
          <p:cNvSpPr/>
          <p:nvPr/>
        </p:nvSpPr>
        <p:spPr>
          <a:xfrm>
            <a:off x="884000" y="1673921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/>
          </a:p>
        </p:txBody>
      </p:sp>
      <p:sp>
        <p:nvSpPr>
          <p:cNvPr id="6888" name="Google Shape;6888;p52"/>
          <p:cNvSpPr/>
          <p:nvPr/>
        </p:nvSpPr>
        <p:spPr>
          <a:xfrm>
            <a:off x="2763600" y="1674370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9" name="Google Shape;6889;p52"/>
          <p:cNvSpPr/>
          <p:nvPr/>
        </p:nvSpPr>
        <p:spPr>
          <a:xfrm>
            <a:off x="884000" y="197918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/>
          </a:p>
        </p:txBody>
      </p:sp>
      <p:sp>
        <p:nvSpPr>
          <p:cNvPr id="6890" name="Google Shape;6890;p52"/>
          <p:cNvSpPr/>
          <p:nvPr/>
        </p:nvSpPr>
        <p:spPr>
          <a:xfrm>
            <a:off x="2763600" y="1979635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1" name="Google Shape;6891;p52"/>
          <p:cNvSpPr/>
          <p:nvPr/>
        </p:nvSpPr>
        <p:spPr>
          <a:xfrm>
            <a:off x="856975" y="1052800"/>
            <a:ext cx="37659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2" name="Google Shape;6892;p52" descr="A person in a suit&#10;&#10;Description automatically generated with low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30312" y="1109416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6893" name="Google Shape;6893;p52"/>
          <p:cNvSpPr/>
          <p:nvPr/>
        </p:nvSpPr>
        <p:spPr>
          <a:xfrm>
            <a:off x="11119171" y="1064910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/>
          </a:p>
        </p:txBody>
      </p:sp>
      <p:sp>
        <p:nvSpPr>
          <p:cNvPr id="6894" name="Google Shape;6894;p52"/>
          <p:cNvSpPr/>
          <p:nvPr/>
        </p:nvSpPr>
        <p:spPr>
          <a:xfrm>
            <a:off x="11112621" y="1472391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/>
          </a:p>
        </p:txBody>
      </p:sp>
      <p:sp>
        <p:nvSpPr>
          <p:cNvPr id="6895" name="Google Shape;6895;p52"/>
          <p:cNvSpPr/>
          <p:nvPr/>
        </p:nvSpPr>
        <p:spPr>
          <a:xfrm>
            <a:off x="11112621" y="1879798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/>
          </a:p>
        </p:txBody>
      </p:sp>
      <p:sp>
        <p:nvSpPr>
          <p:cNvPr id="6896" name="Google Shape;6896;p52"/>
          <p:cNvSpPr/>
          <p:nvPr/>
        </p:nvSpPr>
        <p:spPr>
          <a:xfrm>
            <a:off x="884000" y="2923979"/>
            <a:ext cx="1574700" cy="262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Program/Class</a:t>
            </a:r>
            <a:endParaRPr>
              <a:solidFill>
                <a:srgbClr val="0C0C0C"/>
              </a:solidFill>
            </a:endParaRPr>
          </a:p>
        </p:txBody>
      </p:sp>
      <p:sp>
        <p:nvSpPr>
          <p:cNvPr id="6897" name="Google Shape;6897;p52"/>
          <p:cNvSpPr/>
          <p:nvPr/>
        </p:nvSpPr>
        <p:spPr>
          <a:xfrm>
            <a:off x="2446100" y="292397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8" name="Google Shape;6898;p52"/>
          <p:cNvSpPr/>
          <p:nvPr/>
        </p:nvSpPr>
        <p:spPr>
          <a:xfrm>
            <a:off x="4884500" y="2926969"/>
            <a:ext cx="15747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endParaRPr/>
          </a:p>
        </p:txBody>
      </p:sp>
      <p:sp>
        <p:nvSpPr>
          <p:cNvPr id="6899" name="Google Shape;6899;p52"/>
          <p:cNvSpPr/>
          <p:nvPr/>
        </p:nvSpPr>
        <p:spPr>
          <a:xfrm>
            <a:off x="6446600" y="292696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0" name="Google Shape;6900;p52"/>
          <p:cNvSpPr/>
          <p:nvPr/>
        </p:nvSpPr>
        <p:spPr>
          <a:xfrm>
            <a:off x="8897700" y="2923979"/>
            <a:ext cx="15747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Section:</a:t>
            </a:r>
            <a:endParaRPr/>
          </a:p>
        </p:txBody>
      </p:sp>
      <p:sp>
        <p:nvSpPr>
          <p:cNvPr id="6901" name="Google Shape;6901;p52"/>
          <p:cNvSpPr/>
          <p:nvPr/>
        </p:nvSpPr>
        <p:spPr>
          <a:xfrm>
            <a:off x="10459800" y="292397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2" name="Google Shape;6902;p52" descr="Research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40532" y="1274948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3" name="Google Shape;6903;p52" descr="Research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40532" y="159348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4" name="Google Shape;6904;p52" descr="Eyes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73552" y="101086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5" name="Google Shape;6905;p52" descr="Research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40532" y="1898876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06" name="Google Shape;6906;p52"/>
          <p:cNvSpPr/>
          <p:nvPr/>
        </p:nvSpPr>
        <p:spPr>
          <a:xfrm>
            <a:off x="4643200" y="1067950"/>
            <a:ext cx="4116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7" name="Google Shape;6907;p52"/>
          <p:cNvSpPr/>
          <p:nvPr/>
        </p:nvSpPr>
        <p:spPr>
          <a:xfrm>
            <a:off x="7094300" y="2419711"/>
            <a:ext cx="2070000" cy="2727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/>
          </a:p>
        </p:txBody>
      </p:sp>
      <p:sp>
        <p:nvSpPr>
          <p:cNvPr id="6908" name="Google Shape;6908;p52"/>
          <p:cNvSpPr/>
          <p:nvPr/>
        </p:nvSpPr>
        <p:spPr>
          <a:xfrm>
            <a:off x="9177100" y="2419700"/>
            <a:ext cx="731400" cy="2727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/>
          </a:p>
        </p:txBody>
      </p:sp>
      <p:sp>
        <p:nvSpPr>
          <p:cNvPr id="6909" name="Google Shape;6909;p52"/>
          <p:cNvSpPr/>
          <p:nvPr/>
        </p:nvSpPr>
        <p:spPr>
          <a:xfrm>
            <a:off x="11110184" y="2427625"/>
            <a:ext cx="914400" cy="266400"/>
          </a:xfrm>
          <a:prstGeom prst="rect">
            <a:avLst/>
          </a:prstGeom>
          <a:solidFill>
            <a:srgbClr val="BB0D48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sp>
        <p:nvSpPr>
          <p:cNvPr id="6910" name="Google Shape;6910;p52"/>
          <p:cNvSpPr/>
          <p:nvPr/>
        </p:nvSpPr>
        <p:spPr>
          <a:xfrm>
            <a:off x="874675" y="6194000"/>
            <a:ext cx="11157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1" name="Google Shape;6911;p52" descr="Return outlin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28688" y="242955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2" name="Google Shape;6912;p52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472872" y="-35748"/>
            <a:ext cx="731400" cy="7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7" name="Google Shape;6917;p53"/>
          <p:cNvSpPr/>
          <p:nvPr/>
        </p:nvSpPr>
        <p:spPr>
          <a:xfrm>
            <a:off x="791402" y="2795943"/>
            <a:ext cx="1371600" cy="265608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/>
          </a:p>
        </p:txBody>
      </p:sp>
      <p:sp>
        <p:nvSpPr>
          <p:cNvPr id="6918" name="Google Shape;6918;p53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9" name="Google Shape;6919;p53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0" name="Google Shape;6920;p53"/>
          <p:cNvSpPr/>
          <p:nvPr/>
        </p:nvSpPr>
        <p:spPr>
          <a:xfrm>
            <a:off x="609600" y="-1"/>
            <a:ext cx="11002277" cy="1223943"/>
          </a:xfrm>
          <a:prstGeom prst="rect">
            <a:avLst/>
          </a:prstGeom>
          <a:solidFill>
            <a:srgbClr val="7F030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Card</a:t>
            </a:r>
            <a:endParaRPr/>
          </a:p>
        </p:txBody>
      </p:sp>
      <p:pic>
        <p:nvPicPr>
          <p:cNvPr id="6921" name="Google Shape;6921;p53" descr="Shape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6922" name="Google Shape;6922;p53"/>
          <p:cNvSpPr/>
          <p:nvPr/>
        </p:nvSpPr>
        <p:spPr>
          <a:xfrm rot="5400000">
            <a:off x="5791200" y="-588277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3" name="Google Shape;6923;p53"/>
          <p:cNvSpPr/>
          <p:nvPr/>
        </p:nvSpPr>
        <p:spPr>
          <a:xfrm>
            <a:off x="314754" y="73848"/>
            <a:ext cx="769818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6924" name="Google Shape;6924;p53" descr="Hom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5" name="Google Shape;6925;p5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6" name="Google Shape;6926;p53" descr="Clos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6927" name="Google Shape;6927;p53"/>
          <p:cNvSpPr/>
          <p:nvPr/>
        </p:nvSpPr>
        <p:spPr>
          <a:xfrm>
            <a:off x="1286198" y="73850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endParaRPr/>
          </a:p>
        </p:txBody>
      </p:sp>
      <p:sp>
        <p:nvSpPr>
          <p:cNvPr id="6928" name="Google Shape;6928;p53"/>
          <p:cNvSpPr/>
          <p:nvPr/>
        </p:nvSpPr>
        <p:spPr>
          <a:xfrm>
            <a:off x="2568185" y="837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/>
          </a:p>
        </p:txBody>
      </p:sp>
      <p:sp>
        <p:nvSpPr>
          <p:cNvPr id="6929" name="Google Shape;6929;p53"/>
          <p:cNvSpPr/>
          <p:nvPr/>
        </p:nvSpPr>
        <p:spPr>
          <a:xfrm>
            <a:off x="10394464" y="52773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Providers</a:t>
            </a:r>
            <a:endParaRPr/>
          </a:p>
        </p:txBody>
      </p:sp>
      <p:pic>
        <p:nvPicPr>
          <p:cNvPr id="6930" name="Google Shape;6930;p53" descr="Checklis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22777" y="616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1" name="Google Shape;6931;p53" descr="Warehous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05674" y="56173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2" name="Google Shape;6932;p53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3" name="Google Shape;6933;p53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4" name="Google Shape;6934;p53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5" name="Google Shape;6935;p53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6" name="Google Shape;6936;p53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7" name="Google Shape;6937;p53" descr="A picture containing text, sign, outdoor, pol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8" name="Google Shape;6938;p53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9" name="Google Shape;6939;p53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0" name="Google Shape;6940;p53" descr="A picture containing text, clock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1" name="Google Shape;6941;p53" descr="Text, 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2" name="Google Shape;6942;p53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3" name="Google Shape;6943;p53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4" name="Google Shape;6944;p53" descr="Icon&#10;&#10;Description automatically generated with medium confidence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5" name="Google Shape;6945;p53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946" name="Google Shape;6946;p53"/>
          <p:cNvSpPr/>
          <p:nvPr/>
        </p:nvSpPr>
        <p:spPr>
          <a:xfrm>
            <a:off x="769434" y="1392889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/>
          </a:p>
        </p:txBody>
      </p:sp>
      <p:sp>
        <p:nvSpPr>
          <p:cNvPr id="6947" name="Google Shape;6947;p53"/>
          <p:cNvSpPr/>
          <p:nvPr/>
        </p:nvSpPr>
        <p:spPr>
          <a:xfrm>
            <a:off x="2649034" y="139333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8" name="Google Shape;6948;p53"/>
          <p:cNvSpPr/>
          <p:nvPr/>
        </p:nvSpPr>
        <p:spPr>
          <a:xfrm>
            <a:off x="769434" y="1699765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/>
          </a:p>
        </p:txBody>
      </p:sp>
      <p:sp>
        <p:nvSpPr>
          <p:cNvPr id="6949" name="Google Shape;6949;p53"/>
          <p:cNvSpPr/>
          <p:nvPr/>
        </p:nvSpPr>
        <p:spPr>
          <a:xfrm>
            <a:off x="2649034" y="1700214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0" name="Google Shape;6950;p53"/>
          <p:cNvSpPr/>
          <p:nvPr/>
        </p:nvSpPr>
        <p:spPr>
          <a:xfrm>
            <a:off x="769434" y="200230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/>
          </a:p>
        </p:txBody>
      </p:sp>
      <p:sp>
        <p:nvSpPr>
          <p:cNvPr id="6951" name="Google Shape;6951;p53"/>
          <p:cNvSpPr/>
          <p:nvPr/>
        </p:nvSpPr>
        <p:spPr>
          <a:xfrm>
            <a:off x="2649034" y="2002757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2" name="Google Shape;6952;p53"/>
          <p:cNvSpPr/>
          <p:nvPr/>
        </p:nvSpPr>
        <p:spPr>
          <a:xfrm>
            <a:off x="769434" y="2307573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/>
          </a:p>
        </p:txBody>
      </p:sp>
      <p:sp>
        <p:nvSpPr>
          <p:cNvPr id="6953" name="Google Shape;6953;p53"/>
          <p:cNvSpPr/>
          <p:nvPr/>
        </p:nvSpPr>
        <p:spPr>
          <a:xfrm>
            <a:off x="2649034" y="2308022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4" name="Google Shape;6954;p53"/>
          <p:cNvSpPr/>
          <p:nvPr/>
        </p:nvSpPr>
        <p:spPr>
          <a:xfrm>
            <a:off x="780350" y="1405787"/>
            <a:ext cx="3748284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5" name="Google Shape;6955;p53" descr="Research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525966" y="160333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6" name="Google Shape;6956;p53" descr="Research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525966" y="192187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7" name="Google Shape;6957;p53" descr="Eyes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58986" y="133925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3" descr="Research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525966" y="2227263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59" name="Google Shape;6959;p53"/>
          <p:cNvSpPr/>
          <p:nvPr/>
        </p:nvSpPr>
        <p:spPr>
          <a:xfrm>
            <a:off x="4513759" y="1405089"/>
            <a:ext cx="423687" cy="11795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0" name="Google Shape;6960;p53"/>
          <p:cNvSpPr/>
          <p:nvPr/>
        </p:nvSpPr>
        <p:spPr>
          <a:xfrm>
            <a:off x="9205637" y="1418067"/>
            <a:ext cx="1257300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1" name="Google Shape;6961;p53" descr="A person in a suit&#10;&#10;Description automatically generated with low confidenc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265739" y="1414070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6962" name="Google Shape;6962;p53"/>
          <p:cNvSpPr/>
          <p:nvPr/>
        </p:nvSpPr>
        <p:spPr>
          <a:xfrm>
            <a:off x="10548048" y="1405652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/>
          </a:p>
        </p:txBody>
      </p:sp>
      <p:sp>
        <p:nvSpPr>
          <p:cNvPr id="6963" name="Google Shape;6963;p53"/>
          <p:cNvSpPr/>
          <p:nvPr/>
        </p:nvSpPr>
        <p:spPr>
          <a:xfrm>
            <a:off x="10548048" y="1813058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/>
          </a:p>
        </p:txBody>
      </p:sp>
      <p:sp>
        <p:nvSpPr>
          <p:cNvPr id="6964" name="Google Shape;6964;p53"/>
          <p:cNvSpPr/>
          <p:nvPr/>
        </p:nvSpPr>
        <p:spPr>
          <a:xfrm>
            <a:off x="10548048" y="2220465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/>
          </a:p>
        </p:txBody>
      </p:sp>
      <p:grpSp>
        <p:nvGrpSpPr>
          <p:cNvPr id="6965" name="Google Shape;6965;p53"/>
          <p:cNvGrpSpPr/>
          <p:nvPr/>
        </p:nvGrpSpPr>
        <p:grpSpPr>
          <a:xfrm>
            <a:off x="6246582" y="3558473"/>
            <a:ext cx="5102571" cy="2903939"/>
            <a:chOff x="6272933" y="3487724"/>
            <a:chExt cx="5102571" cy="2903939"/>
          </a:xfrm>
        </p:grpSpPr>
        <p:grpSp>
          <p:nvGrpSpPr>
            <p:cNvPr id="6966" name="Google Shape;6966;p53"/>
            <p:cNvGrpSpPr/>
            <p:nvPr/>
          </p:nvGrpSpPr>
          <p:grpSpPr>
            <a:xfrm>
              <a:off x="6272933" y="3487724"/>
              <a:ext cx="5102571" cy="2903939"/>
              <a:chOff x="5954751" y="3309306"/>
              <a:chExt cx="5509961" cy="3308718"/>
            </a:xfrm>
          </p:grpSpPr>
          <p:sp>
            <p:nvSpPr>
              <p:cNvPr id="6967" name="Google Shape;6967;p53"/>
              <p:cNvSpPr/>
              <p:nvPr/>
            </p:nvSpPr>
            <p:spPr>
              <a:xfrm>
                <a:off x="5954751" y="3543477"/>
                <a:ext cx="5489650" cy="2743200"/>
              </a:xfrm>
              <a:prstGeom prst="rect">
                <a:avLst/>
              </a:prstGeom>
              <a:solidFill>
                <a:srgbClr val="1F3864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8" name="Google Shape;6968;p53"/>
              <p:cNvSpPr/>
              <p:nvPr/>
            </p:nvSpPr>
            <p:spPr>
              <a:xfrm>
                <a:off x="5954751" y="3309306"/>
                <a:ext cx="5504688" cy="72035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6969" name="Google Shape;6969;p53"/>
              <p:cNvSpPr/>
              <p:nvPr/>
            </p:nvSpPr>
            <p:spPr>
              <a:xfrm>
                <a:off x="5960024" y="5730813"/>
                <a:ext cx="5504688" cy="88721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Excel a2z: 330 Ocean Pkwy, Brooklyn NY 11218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Phone: 347-558 (1227)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Email: info@excela2z.com</a:t>
                </a:r>
                <a:endParaRPr/>
              </a:p>
            </p:txBody>
          </p:sp>
          <p:sp>
            <p:nvSpPr>
              <p:cNvPr id="6970" name="Google Shape;6970;p53"/>
              <p:cNvSpPr/>
              <p:nvPr/>
            </p:nvSpPr>
            <p:spPr>
              <a:xfrm>
                <a:off x="5959665" y="3853333"/>
                <a:ext cx="5489650" cy="1958735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71" name="Google Shape;6971;p53"/>
            <p:cNvSpPr/>
            <p:nvPr/>
          </p:nvSpPr>
          <p:spPr>
            <a:xfrm>
              <a:off x="6428101" y="4095234"/>
              <a:ext cx="1045605" cy="1176106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72" name="Google Shape;6972;p53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416950" y="5284920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3" name="Google Shape;6973;p53"/>
            <p:cNvSpPr/>
            <p:nvPr/>
          </p:nvSpPr>
          <p:spPr>
            <a:xfrm>
              <a:off x="7692661" y="4157713"/>
              <a:ext cx="1018929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Address:</a:t>
              </a:r>
              <a:endParaRPr/>
            </a:p>
          </p:txBody>
        </p:sp>
        <p:sp>
          <p:nvSpPr>
            <p:cNvPr id="6974" name="Google Shape;6974;p53"/>
            <p:cNvSpPr/>
            <p:nvPr/>
          </p:nvSpPr>
          <p:spPr>
            <a:xfrm>
              <a:off x="7692661" y="4400507"/>
              <a:ext cx="1018929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Roll No:</a:t>
              </a:r>
              <a:endParaRPr/>
            </a:p>
          </p:txBody>
        </p:sp>
        <p:sp>
          <p:nvSpPr>
            <p:cNvPr id="6975" name="Google Shape;6975;p53"/>
            <p:cNvSpPr/>
            <p:nvPr/>
          </p:nvSpPr>
          <p:spPr>
            <a:xfrm>
              <a:off x="7473707" y="4643301"/>
              <a:ext cx="1237884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Blood Grp:</a:t>
              </a:r>
              <a:endParaRPr/>
            </a:p>
          </p:txBody>
        </p:sp>
        <p:sp>
          <p:nvSpPr>
            <p:cNvPr id="6976" name="Google Shape;6976;p53"/>
            <p:cNvSpPr/>
            <p:nvPr/>
          </p:nvSpPr>
          <p:spPr>
            <a:xfrm>
              <a:off x="7501762" y="4886095"/>
              <a:ext cx="1209828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Emrg. No.:</a:t>
              </a:r>
              <a:endParaRPr/>
            </a:p>
          </p:txBody>
        </p:sp>
        <p:sp>
          <p:nvSpPr>
            <p:cNvPr id="6977" name="Google Shape;6977;p53"/>
            <p:cNvSpPr/>
            <p:nvPr/>
          </p:nvSpPr>
          <p:spPr>
            <a:xfrm>
              <a:off x="7590390" y="5128887"/>
              <a:ext cx="1121200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National:</a:t>
              </a:r>
              <a:endParaRPr/>
            </a:p>
          </p:txBody>
        </p:sp>
      </p:grpSp>
      <p:grpSp>
        <p:nvGrpSpPr>
          <p:cNvPr id="6978" name="Google Shape;6978;p53"/>
          <p:cNvGrpSpPr/>
          <p:nvPr/>
        </p:nvGrpSpPr>
        <p:grpSpPr>
          <a:xfrm>
            <a:off x="872324" y="3558473"/>
            <a:ext cx="5102571" cy="2903938"/>
            <a:chOff x="898675" y="3487724"/>
            <a:chExt cx="5102571" cy="2903938"/>
          </a:xfrm>
        </p:grpSpPr>
        <p:grpSp>
          <p:nvGrpSpPr>
            <p:cNvPr id="6979" name="Google Shape;6979;p53"/>
            <p:cNvGrpSpPr/>
            <p:nvPr/>
          </p:nvGrpSpPr>
          <p:grpSpPr>
            <a:xfrm>
              <a:off x="898675" y="3487724"/>
              <a:ext cx="5102571" cy="2903938"/>
              <a:chOff x="5954751" y="3309306"/>
              <a:chExt cx="5509961" cy="3308717"/>
            </a:xfrm>
          </p:grpSpPr>
          <p:sp>
            <p:nvSpPr>
              <p:cNvPr id="6980" name="Google Shape;6980;p53"/>
              <p:cNvSpPr/>
              <p:nvPr/>
            </p:nvSpPr>
            <p:spPr>
              <a:xfrm>
                <a:off x="5954751" y="3543477"/>
                <a:ext cx="5489650" cy="2743200"/>
              </a:xfrm>
              <a:prstGeom prst="rect">
                <a:avLst/>
              </a:prstGeom>
              <a:solidFill>
                <a:srgbClr val="1F3864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1" name="Google Shape;6981;p53"/>
              <p:cNvSpPr/>
              <p:nvPr/>
            </p:nvSpPr>
            <p:spPr>
              <a:xfrm>
                <a:off x="5954751" y="3309306"/>
                <a:ext cx="5504688" cy="72035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6982" name="Google Shape;6982;p53"/>
              <p:cNvSpPr/>
              <p:nvPr/>
            </p:nvSpPr>
            <p:spPr>
              <a:xfrm>
                <a:off x="5960024" y="6059266"/>
                <a:ext cx="5504688" cy="558757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Student ID Card</a:t>
                </a:r>
                <a:endParaRPr/>
              </a:p>
            </p:txBody>
          </p:sp>
          <p:sp>
            <p:nvSpPr>
              <p:cNvPr id="6983" name="Google Shape;6983;p53"/>
              <p:cNvSpPr/>
              <p:nvPr/>
            </p:nvSpPr>
            <p:spPr>
              <a:xfrm>
                <a:off x="5959665" y="3853333"/>
                <a:ext cx="5489650" cy="223938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84" name="Google Shape;6984;p53"/>
            <p:cNvSpPr/>
            <p:nvPr/>
          </p:nvSpPr>
          <p:spPr>
            <a:xfrm>
              <a:off x="1084572" y="4429759"/>
              <a:ext cx="1045605" cy="1176106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85" name="Google Shape;6985;p53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073421" y="5619445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6" name="Google Shape;6986;p53"/>
            <p:cNvSpPr/>
            <p:nvPr/>
          </p:nvSpPr>
          <p:spPr>
            <a:xfrm>
              <a:off x="2318722" y="4119949"/>
              <a:ext cx="1018929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Name:</a:t>
              </a:r>
              <a:endParaRPr/>
            </a:p>
          </p:txBody>
        </p:sp>
        <p:sp>
          <p:nvSpPr>
            <p:cNvPr id="6987" name="Google Shape;6987;p53"/>
            <p:cNvSpPr/>
            <p:nvPr/>
          </p:nvSpPr>
          <p:spPr>
            <a:xfrm>
              <a:off x="2318722" y="4362743"/>
              <a:ext cx="1018929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Phone:</a:t>
              </a:r>
              <a:endParaRPr/>
            </a:p>
          </p:txBody>
        </p:sp>
        <p:sp>
          <p:nvSpPr>
            <p:cNvPr id="6988" name="Google Shape;6988;p53"/>
            <p:cNvSpPr/>
            <p:nvPr/>
          </p:nvSpPr>
          <p:spPr>
            <a:xfrm>
              <a:off x="2318722" y="4605537"/>
              <a:ext cx="1018929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Class:</a:t>
              </a:r>
              <a:endParaRPr/>
            </a:p>
          </p:txBody>
        </p:sp>
        <p:sp>
          <p:nvSpPr>
            <p:cNvPr id="6989" name="Google Shape;6989;p53"/>
            <p:cNvSpPr/>
            <p:nvPr/>
          </p:nvSpPr>
          <p:spPr>
            <a:xfrm>
              <a:off x="2216451" y="4848331"/>
              <a:ext cx="1121200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Session:</a:t>
              </a:r>
              <a:endParaRPr/>
            </a:p>
          </p:txBody>
        </p:sp>
        <p:sp>
          <p:nvSpPr>
            <p:cNvPr id="6990" name="Google Shape;6990;p53"/>
            <p:cNvSpPr/>
            <p:nvPr/>
          </p:nvSpPr>
          <p:spPr>
            <a:xfrm>
              <a:off x="2216451" y="5091123"/>
              <a:ext cx="1121200" cy="271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Guardian:</a:t>
              </a:r>
              <a:endParaRPr/>
            </a:p>
          </p:txBody>
        </p:sp>
        <p:sp>
          <p:nvSpPr>
            <p:cNvPr id="6991" name="Google Shape;6991;p53"/>
            <p:cNvSpPr/>
            <p:nvPr/>
          </p:nvSpPr>
          <p:spPr>
            <a:xfrm>
              <a:off x="1084571" y="4150311"/>
              <a:ext cx="1045605" cy="271949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</p:txBody>
        </p:sp>
      </p:grpSp>
      <p:sp>
        <p:nvSpPr>
          <p:cNvPr id="6992" name="Google Shape;6992;p53"/>
          <p:cNvSpPr/>
          <p:nvPr/>
        </p:nvSpPr>
        <p:spPr>
          <a:xfrm>
            <a:off x="2167503" y="2796457"/>
            <a:ext cx="1765300" cy="265608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/>
          </a:p>
        </p:txBody>
      </p:sp>
      <p:sp>
        <p:nvSpPr>
          <p:cNvPr id="6993" name="Google Shape;6993;p53"/>
          <p:cNvSpPr/>
          <p:nvPr/>
        </p:nvSpPr>
        <p:spPr>
          <a:xfrm>
            <a:off x="3932803" y="2796456"/>
            <a:ext cx="1257300" cy="266046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/>
          </a:p>
        </p:txBody>
      </p:sp>
      <p:sp>
        <p:nvSpPr>
          <p:cNvPr id="6994" name="Google Shape;6994;p53"/>
          <p:cNvSpPr/>
          <p:nvPr/>
        </p:nvSpPr>
        <p:spPr>
          <a:xfrm>
            <a:off x="5212405" y="2796456"/>
            <a:ext cx="863600" cy="266482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/>
          </a:p>
        </p:txBody>
      </p:sp>
      <p:sp>
        <p:nvSpPr>
          <p:cNvPr id="6995" name="Google Shape;6995;p53"/>
          <p:cNvSpPr/>
          <p:nvPr/>
        </p:nvSpPr>
        <p:spPr>
          <a:xfrm>
            <a:off x="6076005" y="2796456"/>
            <a:ext cx="939800" cy="266483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/>
          </a:p>
        </p:txBody>
      </p:sp>
      <p:sp>
        <p:nvSpPr>
          <p:cNvPr id="6996" name="Google Shape;6996;p53"/>
          <p:cNvSpPr/>
          <p:nvPr/>
        </p:nvSpPr>
        <p:spPr>
          <a:xfrm>
            <a:off x="7028505" y="2796456"/>
            <a:ext cx="2070100" cy="272787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/>
          </a:p>
        </p:txBody>
      </p:sp>
      <p:sp>
        <p:nvSpPr>
          <p:cNvPr id="6997" name="Google Shape;6997;p53"/>
          <p:cNvSpPr/>
          <p:nvPr/>
        </p:nvSpPr>
        <p:spPr>
          <a:xfrm>
            <a:off x="9111925" y="2796456"/>
            <a:ext cx="731520" cy="266483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/>
          </a:p>
        </p:txBody>
      </p:sp>
      <p:sp>
        <p:nvSpPr>
          <p:cNvPr id="6998" name="Google Shape;6998;p53"/>
          <p:cNvSpPr/>
          <p:nvPr/>
        </p:nvSpPr>
        <p:spPr>
          <a:xfrm>
            <a:off x="780350" y="3374549"/>
            <a:ext cx="10699800" cy="3171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9" name="Google Shape;6999;p53"/>
          <p:cNvSpPr/>
          <p:nvPr/>
        </p:nvSpPr>
        <p:spPr>
          <a:xfrm>
            <a:off x="2467958" y="6576549"/>
            <a:ext cx="1463040" cy="26648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Front</a:t>
            </a:r>
            <a:endParaRPr/>
          </a:p>
        </p:txBody>
      </p:sp>
      <p:sp>
        <p:nvSpPr>
          <p:cNvPr id="7000" name="Google Shape;7000;p53"/>
          <p:cNvSpPr/>
          <p:nvPr/>
        </p:nvSpPr>
        <p:spPr>
          <a:xfrm>
            <a:off x="8148872" y="6576549"/>
            <a:ext cx="1463040" cy="26648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Back</a:t>
            </a:r>
            <a:endParaRPr/>
          </a:p>
        </p:txBody>
      </p:sp>
      <p:sp>
        <p:nvSpPr>
          <p:cNvPr id="7001" name="Google Shape;7001;p53"/>
          <p:cNvSpPr/>
          <p:nvPr/>
        </p:nvSpPr>
        <p:spPr>
          <a:xfrm>
            <a:off x="2398535" y="3103659"/>
            <a:ext cx="155448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 ID Card</a:t>
            </a:r>
            <a:endParaRPr/>
          </a:p>
        </p:txBody>
      </p:sp>
      <p:sp>
        <p:nvSpPr>
          <p:cNvPr id="7002" name="Google Shape;7002;p53"/>
          <p:cNvSpPr/>
          <p:nvPr/>
        </p:nvSpPr>
        <p:spPr>
          <a:xfrm>
            <a:off x="776478" y="3092919"/>
            <a:ext cx="155448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ID Card</a:t>
            </a:r>
            <a:endParaRPr/>
          </a:p>
        </p:txBody>
      </p:sp>
      <p:sp>
        <p:nvSpPr>
          <p:cNvPr id="7003" name="Google Shape;7003;p53"/>
          <p:cNvSpPr/>
          <p:nvPr/>
        </p:nvSpPr>
        <p:spPr>
          <a:xfrm>
            <a:off x="4023046" y="3108072"/>
            <a:ext cx="91440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pic>
        <p:nvPicPr>
          <p:cNvPr id="7004" name="Google Shape;7004;p53" descr="Return outlin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055685" y="312003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5" name="Google Shape;7005;p53" descr="Lights On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18460" y="308199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6" name="Google Shape;7006;p53" descr="Checkmark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412098" y="3094637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1" name="Google Shape;7011;p54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2" name="Google Shape;7012;p5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3" name="Google Shape;7013;p54"/>
          <p:cNvSpPr/>
          <p:nvPr/>
        </p:nvSpPr>
        <p:spPr>
          <a:xfrm>
            <a:off x="609600" y="1"/>
            <a:ext cx="11002200" cy="3657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Card</a:t>
            </a:r>
            <a:endParaRPr/>
          </a:p>
        </p:txBody>
      </p:sp>
      <p:pic>
        <p:nvPicPr>
          <p:cNvPr id="7014" name="Google Shape;7014;p54" descr="Shape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015" name="Google Shape;7015;p54"/>
          <p:cNvSpPr/>
          <p:nvPr/>
        </p:nvSpPr>
        <p:spPr>
          <a:xfrm rot="5400000">
            <a:off x="5791199" y="-5797528"/>
            <a:ext cx="609600" cy="12192002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6" name="Google Shape;7016;p54"/>
          <p:cNvSpPr/>
          <p:nvPr/>
        </p:nvSpPr>
        <p:spPr>
          <a:xfrm>
            <a:off x="314754" y="73848"/>
            <a:ext cx="769818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7017" name="Google Shape;7017;p54" descr="Hom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8" name="Google Shape;7018;p54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019" name="Google Shape;7019;p54"/>
          <p:cNvSpPr/>
          <p:nvPr/>
        </p:nvSpPr>
        <p:spPr>
          <a:xfrm>
            <a:off x="10698427" y="138488"/>
            <a:ext cx="669395" cy="22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7020" name="Google Shape;7020;p54" descr="Help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1" name="Google Shape;7021;p54" descr="Clo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022" name="Google Shape;7022;p54"/>
          <p:cNvSpPr/>
          <p:nvPr/>
        </p:nvSpPr>
        <p:spPr>
          <a:xfrm>
            <a:off x="1286204" y="73848"/>
            <a:ext cx="769818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7023" name="Google Shape;7023;p54"/>
          <p:cNvSpPr/>
          <p:nvPr/>
        </p:nvSpPr>
        <p:spPr>
          <a:xfrm>
            <a:off x="2275585" y="73848"/>
            <a:ext cx="1452575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/>
          </a:p>
        </p:txBody>
      </p:sp>
      <p:sp>
        <p:nvSpPr>
          <p:cNvPr id="7024" name="Google Shape;7024;p54"/>
          <p:cNvSpPr/>
          <p:nvPr/>
        </p:nvSpPr>
        <p:spPr>
          <a:xfrm>
            <a:off x="5508949" y="84999"/>
            <a:ext cx="853192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7025" name="Google Shape;7025;p54"/>
          <p:cNvSpPr/>
          <p:nvPr/>
        </p:nvSpPr>
        <p:spPr>
          <a:xfrm>
            <a:off x="6760080" y="73848"/>
            <a:ext cx="853192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7026" name="Google Shape;7026;p54"/>
          <p:cNvSpPr/>
          <p:nvPr/>
        </p:nvSpPr>
        <p:spPr>
          <a:xfrm>
            <a:off x="4121378" y="73848"/>
            <a:ext cx="1096033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7027" name="Google Shape;7027;p54"/>
          <p:cNvSpPr/>
          <p:nvPr/>
        </p:nvSpPr>
        <p:spPr>
          <a:xfrm>
            <a:off x="9265739" y="73848"/>
            <a:ext cx="1332609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7028" name="Google Shape;7028;p54"/>
          <p:cNvSpPr/>
          <p:nvPr/>
        </p:nvSpPr>
        <p:spPr>
          <a:xfrm>
            <a:off x="7925801" y="73848"/>
            <a:ext cx="1332609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7029" name="Google Shape;7029;p54" descr="Office worker femal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0" name="Google Shape;7030;p54" descr="Checklis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1" name="Google Shape;7031;p54" descr="Delivery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2" name="Google Shape;7032;p54" descr="Storytelling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3" name="Google Shape;7033;p54" descr="Unloc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4" name="Google Shape;7034;p54" descr="Warehous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5" name="Google Shape;7035;p54" descr="Work from home desk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6" name="Google Shape;7036;p54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7" name="Google Shape;7037;p54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8" name="Google Shape;7038;p54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9" name="Google Shape;7039;p54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0" name="Google Shape;7040;p54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1" name="Google Shape;7041;p54" descr="A picture containing text, sign, outdoor, pole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2" name="Google Shape;7042;p54" descr="Ico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3" name="Google Shape;7043;p54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4" name="Google Shape;7044;p54" descr="A picture containing text, clock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5" name="Google Shape;7045;p54" descr="Text, 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6" name="Google Shape;7046;p54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7" name="Google Shape;7047;p54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8" name="Google Shape;7048;p54" descr="Icon&#10;&#10;Description automatically generated with medium confidenc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9" name="Google Shape;7049;p54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050" name="Google Shape;7050;p54"/>
          <p:cNvSpPr/>
          <p:nvPr/>
        </p:nvSpPr>
        <p:spPr>
          <a:xfrm>
            <a:off x="769434" y="1392889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/>
          </a:p>
        </p:txBody>
      </p:sp>
      <p:sp>
        <p:nvSpPr>
          <p:cNvPr id="7051" name="Google Shape;7051;p54"/>
          <p:cNvSpPr/>
          <p:nvPr/>
        </p:nvSpPr>
        <p:spPr>
          <a:xfrm>
            <a:off x="2649034" y="139333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2" name="Google Shape;7052;p54"/>
          <p:cNvSpPr/>
          <p:nvPr/>
        </p:nvSpPr>
        <p:spPr>
          <a:xfrm>
            <a:off x="769434" y="1699765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/>
          </a:p>
        </p:txBody>
      </p:sp>
      <p:sp>
        <p:nvSpPr>
          <p:cNvPr id="7053" name="Google Shape;7053;p54"/>
          <p:cNvSpPr/>
          <p:nvPr/>
        </p:nvSpPr>
        <p:spPr>
          <a:xfrm>
            <a:off x="2649034" y="1700214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4" name="Google Shape;7054;p54"/>
          <p:cNvSpPr/>
          <p:nvPr/>
        </p:nvSpPr>
        <p:spPr>
          <a:xfrm>
            <a:off x="769434" y="200230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/>
          </a:p>
        </p:txBody>
      </p:sp>
      <p:sp>
        <p:nvSpPr>
          <p:cNvPr id="7055" name="Google Shape;7055;p54"/>
          <p:cNvSpPr/>
          <p:nvPr/>
        </p:nvSpPr>
        <p:spPr>
          <a:xfrm>
            <a:off x="2649034" y="2002757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6" name="Google Shape;7056;p54"/>
          <p:cNvSpPr/>
          <p:nvPr/>
        </p:nvSpPr>
        <p:spPr>
          <a:xfrm>
            <a:off x="769434" y="2307573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/>
          </a:p>
        </p:txBody>
      </p:sp>
      <p:sp>
        <p:nvSpPr>
          <p:cNvPr id="7057" name="Google Shape;7057;p54"/>
          <p:cNvSpPr/>
          <p:nvPr/>
        </p:nvSpPr>
        <p:spPr>
          <a:xfrm>
            <a:off x="2649034" y="2308022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8" name="Google Shape;7058;p54"/>
          <p:cNvSpPr/>
          <p:nvPr/>
        </p:nvSpPr>
        <p:spPr>
          <a:xfrm>
            <a:off x="780350" y="1405787"/>
            <a:ext cx="3748284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9" name="Google Shape;7059;p54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60333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0" name="Google Shape;7060;p54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92187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1" name="Google Shape;7061;p54" descr="Eyes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558986" y="133925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2" name="Google Shape;7062;p54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2227263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63" name="Google Shape;7063;p54"/>
          <p:cNvSpPr/>
          <p:nvPr/>
        </p:nvSpPr>
        <p:spPr>
          <a:xfrm>
            <a:off x="4513759" y="1405089"/>
            <a:ext cx="423687" cy="11795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4" name="Google Shape;7064;p54"/>
          <p:cNvSpPr/>
          <p:nvPr/>
        </p:nvSpPr>
        <p:spPr>
          <a:xfrm>
            <a:off x="9205637" y="1418067"/>
            <a:ext cx="1257300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5" name="Google Shape;7065;p54" descr="A person in a suit&#10;&#10;Description automatically generated with low confidenc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265739" y="1414070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066" name="Google Shape;7066;p54"/>
          <p:cNvSpPr/>
          <p:nvPr/>
        </p:nvSpPr>
        <p:spPr>
          <a:xfrm>
            <a:off x="10548048" y="1405652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/>
          </a:p>
        </p:txBody>
      </p:sp>
      <p:sp>
        <p:nvSpPr>
          <p:cNvPr id="7067" name="Google Shape;7067;p54"/>
          <p:cNvSpPr/>
          <p:nvPr/>
        </p:nvSpPr>
        <p:spPr>
          <a:xfrm>
            <a:off x="10548048" y="1813058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/>
          </a:p>
        </p:txBody>
      </p:sp>
      <p:sp>
        <p:nvSpPr>
          <p:cNvPr id="7068" name="Google Shape;7068;p54"/>
          <p:cNvSpPr/>
          <p:nvPr/>
        </p:nvSpPr>
        <p:spPr>
          <a:xfrm>
            <a:off x="10548048" y="2220465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/>
          </a:p>
        </p:txBody>
      </p:sp>
      <p:grpSp>
        <p:nvGrpSpPr>
          <p:cNvPr id="7069" name="Google Shape;7069;p54"/>
          <p:cNvGrpSpPr/>
          <p:nvPr/>
        </p:nvGrpSpPr>
        <p:grpSpPr>
          <a:xfrm>
            <a:off x="6246582" y="3558473"/>
            <a:ext cx="5102571" cy="2903939"/>
            <a:chOff x="6272933" y="3487724"/>
            <a:chExt cx="5102571" cy="2903939"/>
          </a:xfrm>
        </p:grpSpPr>
        <p:grpSp>
          <p:nvGrpSpPr>
            <p:cNvPr id="7070" name="Google Shape;7070;p54"/>
            <p:cNvGrpSpPr/>
            <p:nvPr/>
          </p:nvGrpSpPr>
          <p:grpSpPr>
            <a:xfrm>
              <a:off x="6272933" y="3487724"/>
              <a:ext cx="5102571" cy="2903939"/>
              <a:chOff x="5954751" y="3309306"/>
              <a:chExt cx="5509961" cy="3308718"/>
            </a:xfrm>
          </p:grpSpPr>
          <p:sp>
            <p:nvSpPr>
              <p:cNvPr id="7071" name="Google Shape;7071;p54"/>
              <p:cNvSpPr/>
              <p:nvPr/>
            </p:nvSpPr>
            <p:spPr>
              <a:xfrm>
                <a:off x="5954751" y="3543477"/>
                <a:ext cx="5489650" cy="27432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2" name="Google Shape;7072;p54"/>
              <p:cNvSpPr/>
              <p:nvPr/>
            </p:nvSpPr>
            <p:spPr>
              <a:xfrm>
                <a:off x="5954751" y="3309306"/>
                <a:ext cx="5504688" cy="72035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7073" name="Google Shape;7073;p54"/>
              <p:cNvSpPr/>
              <p:nvPr/>
            </p:nvSpPr>
            <p:spPr>
              <a:xfrm>
                <a:off x="5960024" y="5730813"/>
                <a:ext cx="5504688" cy="88721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Excel a2z: 330 Ocean Pkwy, Brooklyn NY 11218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Phone: 347-558 (1227)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Email: info@excela2z.com</a:t>
                </a:r>
                <a:endParaRPr/>
              </a:p>
            </p:txBody>
          </p:sp>
        </p:grpSp>
        <p:sp>
          <p:nvSpPr>
            <p:cNvPr id="7074" name="Google Shape;7074;p54"/>
            <p:cNvSpPr/>
            <p:nvPr/>
          </p:nvSpPr>
          <p:spPr>
            <a:xfrm>
              <a:off x="6428101" y="4144410"/>
              <a:ext cx="1045605" cy="1171533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75" name="Google Shape;7075;p54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416950" y="5318373"/>
              <a:ext cx="1084812" cy="27194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7076" name="Google Shape;7076;p54"/>
          <p:cNvGrpSpPr/>
          <p:nvPr/>
        </p:nvGrpSpPr>
        <p:grpSpPr>
          <a:xfrm>
            <a:off x="872324" y="3558473"/>
            <a:ext cx="5102571" cy="2903938"/>
            <a:chOff x="898675" y="3487724"/>
            <a:chExt cx="5102571" cy="2903938"/>
          </a:xfrm>
        </p:grpSpPr>
        <p:grpSp>
          <p:nvGrpSpPr>
            <p:cNvPr id="7077" name="Google Shape;7077;p54"/>
            <p:cNvGrpSpPr/>
            <p:nvPr/>
          </p:nvGrpSpPr>
          <p:grpSpPr>
            <a:xfrm>
              <a:off x="898675" y="3487724"/>
              <a:ext cx="5102571" cy="2903938"/>
              <a:chOff x="5954751" y="3309306"/>
              <a:chExt cx="5509961" cy="3308717"/>
            </a:xfrm>
          </p:grpSpPr>
          <p:sp>
            <p:nvSpPr>
              <p:cNvPr id="7078" name="Google Shape;7078;p54"/>
              <p:cNvSpPr/>
              <p:nvPr/>
            </p:nvSpPr>
            <p:spPr>
              <a:xfrm>
                <a:off x="5959665" y="3853333"/>
                <a:ext cx="5489650" cy="2239386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9" name="Google Shape;7079;p54"/>
              <p:cNvSpPr/>
              <p:nvPr/>
            </p:nvSpPr>
            <p:spPr>
              <a:xfrm>
                <a:off x="5954751" y="3309306"/>
                <a:ext cx="5504688" cy="72035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7080" name="Google Shape;7080;p54"/>
              <p:cNvSpPr/>
              <p:nvPr/>
            </p:nvSpPr>
            <p:spPr>
              <a:xfrm>
                <a:off x="5960024" y="6059266"/>
                <a:ext cx="5504688" cy="558757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Student ID Card</a:t>
                </a:r>
                <a:endParaRPr/>
              </a:p>
            </p:txBody>
          </p:sp>
        </p:grpSp>
        <p:sp>
          <p:nvSpPr>
            <p:cNvPr id="7081" name="Google Shape;7081;p54"/>
            <p:cNvSpPr/>
            <p:nvPr/>
          </p:nvSpPr>
          <p:spPr>
            <a:xfrm>
              <a:off x="1084572" y="4429759"/>
              <a:ext cx="1045605" cy="1176106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82" name="Google Shape;7082;p54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073421" y="5619445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3" name="Google Shape;7083;p54"/>
            <p:cNvSpPr/>
            <p:nvPr/>
          </p:nvSpPr>
          <p:spPr>
            <a:xfrm>
              <a:off x="1084571" y="4150311"/>
              <a:ext cx="1045605" cy="271949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</p:txBody>
        </p:sp>
      </p:grpSp>
      <p:sp>
        <p:nvSpPr>
          <p:cNvPr id="7084" name="Google Shape;7084;p54"/>
          <p:cNvSpPr/>
          <p:nvPr/>
        </p:nvSpPr>
        <p:spPr>
          <a:xfrm>
            <a:off x="795911" y="2796457"/>
            <a:ext cx="1765300" cy="265608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/>
          </a:p>
        </p:txBody>
      </p:sp>
      <p:sp>
        <p:nvSpPr>
          <p:cNvPr id="7085" name="Google Shape;7085;p54"/>
          <p:cNvSpPr/>
          <p:nvPr/>
        </p:nvSpPr>
        <p:spPr>
          <a:xfrm>
            <a:off x="2561211" y="2796456"/>
            <a:ext cx="1257300" cy="266046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/>
          </a:p>
        </p:txBody>
      </p:sp>
      <p:sp>
        <p:nvSpPr>
          <p:cNvPr id="7086" name="Google Shape;7086;p54"/>
          <p:cNvSpPr/>
          <p:nvPr/>
        </p:nvSpPr>
        <p:spPr>
          <a:xfrm>
            <a:off x="3818511" y="2796456"/>
            <a:ext cx="863600" cy="266482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/>
          </a:p>
        </p:txBody>
      </p:sp>
      <p:sp>
        <p:nvSpPr>
          <p:cNvPr id="7087" name="Google Shape;7087;p54"/>
          <p:cNvSpPr/>
          <p:nvPr/>
        </p:nvSpPr>
        <p:spPr>
          <a:xfrm>
            <a:off x="4682111" y="2796456"/>
            <a:ext cx="939800" cy="266483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/>
          </a:p>
        </p:txBody>
      </p:sp>
      <p:sp>
        <p:nvSpPr>
          <p:cNvPr id="7088" name="Google Shape;7088;p54"/>
          <p:cNvSpPr/>
          <p:nvPr/>
        </p:nvSpPr>
        <p:spPr>
          <a:xfrm>
            <a:off x="5634611" y="2796456"/>
            <a:ext cx="2070100" cy="272787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/>
          </a:p>
        </p:txBody>
      </p:sp>
      <p:sp>
        <p:nvSpPr>
          <p:cNvPr id="7089" name="Google Shape;7089;p54"/>
          <p:cNvSpPr/>
          <p:nvPr/>
        </p:nvSpPr>
        <p:spPr>
          <a:xfrm>
            <a:off x="7718031" y="2796456"/>
            <a:ext cx="731520" cy="266483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/>
          </a:p>
        </p:txBody>
      </p:sp>
      <p:sp>
        <p:nvSpPr>
          <p:cNvPr id="7090" name="Google Shape;7090;p54"/>
          <p:cNvSpPr/>
          <p:nvPr/>
        </p:nvSpPr>
        <p:spPr>
          <a:xfrm>
            <a:off x="780350" y="2788299"/>
            <a:ext cx="10699759" cy="375746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1" name="Google Shape;7091;p54"/>
          <p:cNvSpPr/>
          <p:nvPr/>
        </p:nvSpPr>
        <p:spPr>
          <a:xfrm>
            <a:off x="2467958" y="6576549"/>
            <a:ext cx="1463040" cy="26648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Front</a:t>
            </a:r>
            <a:endParaRPr/>
          </a:p>
        </p:txBody>
      </p:sp>
      <p:sp>
        <p:nvSpPr>
          <p:cNvPr id="7092" name="Google Shape;7092;p54"/>
          <p:cNvSpPr/>
          <p:nvPr/>
        </p:nvSpPr>
        <p:spPr>
          <a:xfrm>
            <a:off x="8148872" y="6576549"/>
            <a:ext cx="1463040" cy="26648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Back</a:t>
            </a:r>
            <a:endParaRPr/>
          </a:p>
        </p:txBody>
      </p:sp>
      <p:sp>
        <p:nvSpPr>
          <p:cNvPr id="7093" name="Google Shape;7093;p54"/>
          <p:cNvSpPr/>
          <p:nvPr/>
        </p:nvSpPr>
        <p:spPr>
          <a:xfrm>
            <a:off x="2398535" y="3103659"/>
            <a:ext cx="155448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 ID Card</a:t>
            </a:r>
            <a:endParaRPr/>
          </a:p>
        </p:txBody>
      </p:sp>
      <p:sp>
        <p:nvSpPr>
          <p:cNvPr id="7094" name="Google Shape;7094;p54"/>
          <p:cNvSpPr/>
          <p:nvPr/>
        </p:nvSpPr>
        <p:spPr>
          <a:xfrm>
            <a:off x="776478" y="3092919"/>
            <a:ext cx="155448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ID Card</a:t>
            </a:r>
            <a:endParaRPr/>
          </a:p>
        </p:txBody>
      </p:sp>
      <p:sp>
        <p:nvSpPr>
          <p:cNvPr id="7095" name="Google Shape;7095;p54"/>
          <p:cNvSpPr/>
          <p:nvPr/>
        </p:nvSpPr>
        <p:spPr>
          <a:xfrm>
            <a:off x="4023046" y="3108072"/>
            <a:ext cx="91440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pic>
        <p:nvPicPr>
          <p:cNvPr id="7096" name="Google Shape;7096;p54" descr="Return outlin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055685" y="312003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7" name="Google Shape;7097;p54" descr="Lights On with solid fill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18460" y="308199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8" name="Google Shape;7098;p54" descr="Checkmark with solid fill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412098" y="3094637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7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1" name="Google Shape;7011;p54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2" name="Google Shape;7012;p5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3" name="Google Shape;7013;p54"/>
          <p:cNvSpPr/>
          <p:nvPr/>
        </p:nvSpPr>
        <p:spPr>
          <a:xfrm>
            <a:off x="609600" y="1"/>
            <a:ext cx="11002200" cy="3657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Card</a:t>
            </a:r>
            <a:endParaRPr/>
          </a:p>
        </p:txBody>
      </p:sp>
      <p:pic>
        <p:nvPicPr>
          <p:cNvPr id="7014" name="Google Shape;7014;p54"/>
          <p:cNvPicPr preferRelativeResize="0"/>
          <p:nvPr/>
        </p:nvPicPr>
        <p:blipFill>
          <a:blip r:embed="rId3"/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015" name="Google Shape;7015;p54"/>
          <p:cNvSpPr/>
          <p:nvPr/>
        </p:nvSpPr>
        <p:spPr>
          <a:xfrm rot="5400000">
            <a:off x="5791199" y="-5797528"/>
            <a:ext cx="609600" cy="12192002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6" name="Google Shape;7016;p54"/>
          <p:cNvSpPr/>
          <p:nvPr/>
        </p:nvSpPr>
        <p:spPr>
          <a:xfrm>
            <a:off x="314754" y="73848"/>
            <a:ext cx="769818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7017" name="Google Shape;7017;p54"/>
          <p:cNvPicPr preferRelativeResize="0"/>
          <p:nvPr/>
        </p:nvPicPr>
        <p:blipFill>
          <a:blip r:embed="rId4"/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8" name="Google Shape;7018;p54"/>
          <p:cNvPicPr preferRelativeResize="0"/>
          <p:nvPr/>
        </p:nvPicPr>
        <p:blipFill>
          <a:blip r:embed="rId5"/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019" name="Google Shape;7019;p54"/>
          <p:cNvSpPr/>
          <p:nvPr/>
        </p:nvSpPr>
        <p:spPr>
          <a:xfrm>
            <a:off x="10698427" y="138488"/>
            <a:ext cx="669395" cy="22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7020" name="Google Shape;7020;p54"/>
          <p:cNvPicPr preferRelativeResize="0"/>
          <p:nvPr/>
        </p:nvPicPr>
        <p:blipFill>
          <a:blip r:embed="rId6"/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1" name="Google Shape;7021;p54" descr="Clo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022" name="Google Shape;7022;p54"/>
          <p:cNvSpPr/>
          <p:nvPr/>
        </p:nvSpPr>
        <p:spPr>
          <a:xfrm>
            <a:off x="1286204" y="73848"/>
            <a:ext cx="769818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7023" name="Google Shape;7023;p54"/>
          <p:cNvSpPr/>
          <p:nvPr/>
        </p:nvSpPr>
        <p:spPr>
          <a:xfrm>
            <a:off x="2275585" y="73848"/>
            <a:ext cx="1452575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 dirty="0"/>
          </a:p>
        </p:txBody>
      </p:sp>
      <p:sp>
        <p:nvSpPr>
          <p:cNvPr id="7024" name="Google Shape;7024;p54"/>
          <p:cNvSpPr/>
          <p:nvPr/>
        </p:nvSpPr>
        <p:spPr>
          <a:xfrm>
            <a:off x="5508949" y="84999"/>
            <a:ext cx="853192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7025" name="Google Shape;7025;p54"/>
          <p:cNvSpPr/>
          <p:nvPr/>
        </p:nvSpPr>
        <p:spPr>
          <a:xfrm>
            <a:off x="6760080" y="73848"/>
            <a:ext cx="853192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7026" name="Google Shape;7026;p54"/>
          <p:cNvSpPr/>
          <p:nvPr/>
        </p:nvSpPr>
        <p:spPr>
          <a:xfrm>
            <a:off x="4121378" y="73848"/>
            <a:ext cx="1096033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7027" name="Google Shape;7027;p54"/>
          <p:cNvSpPr/>
          <p:nvPr/>
        </p:nvSpPr>
        <p:spPr>
          <a:xfrm>
            <a:off x="9265739" y="73848"/>
            <a:ext cx="1332609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7028" name="Google Shape;7028;p54"/>
          <p:cNvSpPr/>
          <p:nvPr/>
        </p:nvSpPr>
        <p:spPr>
          <a:xfrm>
            <a:off x="7925801" y="73848"/>
            <a:ext cx="1332609" cy="2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7029" name="Google Shape;7029;p54"/>
          <p:cNvPicPr preferRelativeResize="0"/>
          <p:nvPr/>
        </p:nvPicPr>
        <p:blipFill>
          <a:blip r:embed="rId8"/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0" name="Google Shape;7030;p54"/>
          <p:cNvPicPr preferRelativeResize="0"/>
          <p:nvPr/>
        </p:nvPicPr>
        <p:blipFill>
          <a:blip r:embed="rId9"/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1" name="Google Shape;7031;p54"/>
          <p:cNvPicPr preferRelativeResize="0"/>
          <p:nvPr/>
        </p:nvPicPr>
        <p:blipFill>
          <a:blip r:embed="rId10"/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2" name="Google Shape;7032;p54"/>
          <p:cNvPicPr preferRelativeResize="0"/>
          <p:nvPr/>
        </p:nvPicPr>
        <p:blipFill>
          <a:blip r:embed="rId11"/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3" name="Google Shape;7033;p54"/>
          <p:cNvPicPr preferRelativeResize="0"/>
          <p:nvPr/>
        </p:nvPicPr>
        <p:blipFill>
          <a:blip r:embed="rId12"/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4" name="Google Shape;7034;p54"/>
          <p:cNvPicPr preferRelativeResize="0"/>
          <p:nvPr/>
        </p:nvPicPr>
        <p:blipFill>
          <a:blip r:embed="rId13"/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5" name="Google Shape;7035;p54"/>
          <p:cNvPicPr preferRelativeResize="0"/>
          <p:nvPr/>
        </p:nvPicPr>
        <p:blipFill>
          <a:blip r:embed="rId14"/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6" name="Google Shape;7036;p54"/>
          <p:cNvPicPr preferRelativeResize="0"/>
          <p:nvPr/>
        </p:nvPicPr>
        <p:blipFill>
          <a:blip r:embed="rId15"/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7" name="Google Shape;7037;p54"/>
          <p:cNvPicPr preferRelativeResize="0"/>
          <p:nvPr/>
        </p:nvPicPr>
        <p:blipFill>
          <a:blip r:embed="rId16"/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8" name="Google Shape;7038;p54"/>
          <p:cNvPicPr preferRelativeResize="0"/>
          <p:nvPr/>
        </p:nvPicPr>
        <p:blipFill>
          <a:blip r:embed="rId17"/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9" name="Google Shape;7039;p54"/>
          <p:cNvPicPr preferRelativeResize="0"/>
          <p:nvPr/>
        </p:nvPicPr>
        <p:blipFill>
          <a:blip r:embed="rId18"/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0" name="Google Shape;7040;p54"/>
          <p:cNvPicPr preferRelativeResize="0"/>
          <p:nvPr/>
        </p:nvPicPr>
        <p:blipFill>
          <a:blip r:embed="rId19"/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1" name="Google Shape;7041;p54"/>
          <p:cNvPicPr preferRelativeResize="0"/>
          <p:nvPr/>
        </p:nvPicPr>
        <p:blipFill>
          <a:blip r:embed="rId20"/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2" name="Google Shape;7042;p54"/>
          <p:cNvPicPr preferRelativeResize="0"/>
          <p:nvPr/>
        </p:nvPicPr>
        <p:blipFill>
          <a:blip r:embed="rId21"/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3" name="Google Shape;7043;p54"/>
          <p:cNvPicPr preferRelativeResize="0"/>
          <p:nvPr/>
        </p:nvPicPr>
        <p:blipFill>
          <a:blip r:embed="rId22"/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4" name="Google Shape;7044;p54"/>
          <p:cNvPicPr preferRelativeResize="0"/>
          <p:nvPr/>
        </p:nvPicPr>
        <p:blipFill>
          <a:blip r:embed="rId23"/>
          <a:srcRect/>
          <a:stretch/>
        </p:blipFill>
        <p:spPr>
          <a:xfrm>
            <a:off x="44965" y="4000097"/>
            <a:ext cx="548640" cy="54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5" name="Google Shape;7045;p54"/>
          <p:cNvPicPr preferRelativeResize="0"/>
          <p:nvPr/>
        </p:nvPicPr>
        <p:blipFill>
          <a:blip r:embed="rId24"/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6" name="Google Shape;7046;p54"/>
          <p:cNvPicPr preferRelativeResize="0"/>
          <p:nvPr/>
        </p:nvPicPr>
        <p:blipFill>
          <a:blip r:embed="rId25"/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7" name="Google Shape;7047;p54"/>
          <p:cNvPicPr preferRelativeResize="0"/>
          <p:nvPr/>
        </p:nvPicPr>
        <p:blipFill>
          <a:blip r:embed="rId26"/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8" name="Google Shape;7048;p54"/>
          <p:cNvPicPr preferRelativeResize="0"/>
          <p:nvPr/>
        </p:nvPicPr>
        <p:blipFill>
          <a:blip r:embed="rId27"/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9" name="Google Shape;7049;p54"/>
          <p:cNvPicPr preferRelativeResize="0"/>
          <p:nvPr/>
        </p:nvPicPr>
        <p:blipFill>
          <a:blip r:embed="rId28"/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050" name="Google Shape;7050;p54"/>
          <p:cNvSpPr/>
          <p:nvPr/>
        </p:nvSpPr>
        <p:spPr>
          <a:xfrm>
            <a:off x="769434" y="1392889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 dirty="0"/>
          </a:p>
        </p:txBody>
      </p:sp>
      <p:sp>
        <p:nvSpPr>
          <p:cNvPr id="7051" name="Google Shape;7051;p54"/>
          <p:cNvSpPr/>
          <p:nvPr/>
        </p:nvSpPr>
        <p:spPr>
          <a:xfrm>
            <a:off x="2649034" y="139333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2" name="Google Shape;7052;p54"/>
          <p:cNvSpPr/>
          <p:nvPr/>
        </p:nvSpPr>
        <p:spPr>
          <a:xfrm>
            <a:off x="769434" y="1699765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/>
          </a:p>
        </p:txBody>
      </p:sp>
      <p:sp>
        <p:nvSpPr>
          <p:cNvPr id="7053" name="Google Shape;7053;p54"/>
          <p:cNvSpPr/>
          <p:nvPr/>
        </p:nvSpPr>
        <p:spPr>
          <a:xfrm>
            <a:off x="2649034" y="1700214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4" name="Google Shape;7054;p54"/>
          <p:cNvSpPr/>
          <p:nvPr/>
        </p:nvSpPr>
        <p:spPr>
          <a:xfrm>
            <a:off x="769434" y="200230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/>
          </a:p>
        </p:txBody>
      </p:sp>
      <p:sp>
        <p:nvSpPr>
          <p:cNvPr id="7055" name="Google Shape;7055;p54"/>
          <p:cNvSpPr/>
          <p:nvPr/>
        </p:nvSpPr>
        <p:spPr>
          <a:xfrm>
            <a:off x="2649034" y="2002757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6" name="Google Shape;7056;p54"/>
          <p:cNvSpPr/>
          <p:nvPr/>
        </p:nvSpPr>
        <p:spPr>
          <a:xfrm>
            <a:off x="769434" y="2307573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/>
          </a:p>
        </p:txBody>
      </p:sp>
      <p:sp>
        <p:nvSpPr>
          <p:cNvPr id="7057" name="Google Shape;7057;p54"/>
          <p:cNvSpPr/>
          <p:nvPr/>
        </p:nvSpPr>
        <p:spPr>
          <a:xfrm>
            <a:off x="2649034" y="2308022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8" name="Google Shape;7058;p54"/>
          <p:cNvSpPr/>
          <p:nvPr/>
        </p:nvSpPr>
        <p:spPr>
          <a:xfrm>
            <a:off x="780350" y="1405787"/>
            <a:ext cx="3748284" cy="117610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9" name="Google Shape;7059;p54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60333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0" name="Google Shape;7060;p54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92187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1" name="Google Shape;7061;p54" descr="Eyes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558986" y="133925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2" name="Google Shape;7062;p54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2227263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63" name="Google Shape;7063;p54"/>
          <p:cNvSpPr/>
          <p:nvPr/>
        </p:nvSpPr>
        <p:spPr>
          <a:xfrm>
            <a:off x="4513759" y="1405089"/>
            <a:ext cx="423687" cy="117957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4" name="Google Shape;7064;p54"/>
          <p:cNvSpPr/>
          <p:nvPr/>
        </p:nvSpPr>
        <p:spPr>
          <a:xfrm>
            <a:off x="9205637" y="1418067"/>
            <a:ext cx="1257300" cy="117610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5" name="Google Shape;7065;p54" descr="A person in a suit&#10;&#10;Description automatically generated with low confidenc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205637" y="1418067"/>
            <a:ext cx="1257300" cy="112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66" name="Google Shape;7066;p54"/>
          <p:cNvSpPr/>
          <p:nvPr/>
        </p:nvSpPr>
        <p:spPr>
          <a:xfrm>
            <a:off x="10548048" y="1405652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/>
          </a:p>
        </p:txBody>
      </p:sp>
      <p:sp>
        <p:nvSpPr>
          <p:cNvPr id="7067" name="Google Shape;7067;p54"/>
          <p:cNvSpPr/>
          <p:nvPr/>
        </p:nvSpPr>
        <p:spPr>
          <a:xfrm>
            <a:off x="10548048" y="1813058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/>
          </a:p>
        </p:txBody>
      </p:sp>
      <p:sp>
        <p:nvSpPr>
          <p:cNvPr id="7068" name="Google Shape;7068;p54"/>
          <p:cNvSpPr/>
          <p:nvPr/>
        </p:nvSpPr>
        <p:spPr>
          <a:xfrm>
            <a:off x="10548048" y="2220465"/>
            <a:ext cx="896353" cy="373708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/>
          </a:p>
        </p:txBody>
      </p:sp>
      <p:grpSp>
        <p:nvGrpSpPr>
          <p:cNvPr id="7069" name="Google Shape;7069;p54"/>
          <p:cNvGrpSpPr/>
          <p:nvPr/>
        </p:nvGrpSpPr>
        <p:grpSpPr>
          <a:xfrm>
            <a:off x="6246582" y="3558473"/>
            <a:ext cx="5102571" cy="2903939"/>
            <a:chOff x="6272933" y="3487724"/>
            <a:chExt cx="5102571" cy="2903939"/>
          </a:xfrm>
        </p:grpSpPr>
        <p:grpSp>
          <p:nvGrpSpPr>
            <p:cNvPr id="7070" name="Google Shape;7070;p54"/>
            <p:cNvGrpSpPr/>
            <p:nvPr/>
          </p:nvGrpSpPr>
          <p:grpSpPr>
            <a:xfrm>
              <a:off x="6272933" y="3487724"/>
              <a:ext cx="5102571" cy="2903939"/>
              <a:chOff x="5954751" y="3309306"/>
              <a:chExt cx="5509961" cy="3308718"/>
            </a:xfrm>
          </p:grpSpPr>
          <p:sp>
            <p:nvSpPr>
              <p:cNvPr id="7071" name="Google Shape;7071;p54"/>
              <p:cNvSpPr/>
              <p:nvPr/>
            </p:nvSpPr>
            <p:spPr>
              <a:xfrm>
                <a:off x="5954751" y="3543477"/>
                <a:ext cx="5489650" cy="27432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2" name="Google Shape;7072;p54"/>
              <p:cNvSpPr/>
              <p:nvPr/>
            </p:nvSpPr>
            <p:spPr>
              <a:xfrm>
                <a:off x="5954751" y="3309306"/>
                <a:ext cx="5504688" cy="72035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 dirty="0"/>
              </a:p>
            </p:txBody>
          </p:sp>
          <p:sp>
            <p:nvSpPr>
              <p:cNvPr id="7073" name="Google Shape;7073;p54"/>
              <p:cNvSpPr/>
              <p:nvPr/>
            </p:nvSpPr>
            <p:spPr>
              <a:xfrm>
                <a:off x="5960024" y="5730813"/>
                <a:ext cx="5504688" cy="88721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Excel a2z: 330 Ocean Pkwy, Brooklyn NY 11218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Phone: 347-558 (1227)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Email: info@excela2z.com</a:t>
                </a:r>
                <a:endParaRPr/>
              </a:p>
            </p:txBody>
          </p:sp>
        </p:grpSp>
        <p:sp>
          <p:nvSpPr>
            <p:cNvPr id="7074" name="Google Shape;7074;p54"/>
            <p:cNvSpPr/>
            <p:nvPr/>
          </p:nvSpPr>
          <p:spPr>
            <a:xfrm>
              <a:off x="6428101" y="4144410"/>
              <a:ext cx="1045605" cy="1171533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75" name="Google Shape;7075;p54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416950" y="5318373"/>
              <a:ext cx="1084812" cy="27194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7076" name="Google Shape;7076;p54"/>
          <p:cNvGrpSpPr/>
          <p:nvPr/>
        </p:nvGrpSpPr>
        <p:grpSpPr>
          <a:xfrm>
            <a:off x="872324" y="3558473"/>
            <a:ext cx="5102571" cy="2903938"/>
            <a:chOff x="898675" y="3487724"/>
            <a:chExt cx="5102571" cy="2903938"/>
          </a:xfrm>
        </p:grpSpPr>
        <p:grpSp>
          <p:nvGrpSpPr>
            <p:cNvPr id="7077" name="Google Shape;7077;p54"/>
            <p:cNvGrpSpPr/>
            <p:nvPr/>
          </p:nvGrpSpPr>
          <p:grpSpPr>
            <a:xfrm>
              <a:off x="898675" y="3487724"/>
              <a:ext cx="5102571" cy="2903938"/>
              <a:chOff x="5954751" y="3309306"/>
              <a:chExt cx="5509961" cy="3308717"/>
            </a:xfrm>
          </p:grpSpPr>
          <p:sp>
            <p:nvSpPr>
              <p:cNvPr id="7078" name="Google Shape;7078;p54"/>
              <p:cNvSpPr/>
              <p:nvPr/>
            </p:nvSpPr>
            <p:spPr>
              <a:xfrm>
                <a:off x="5959665" y="3853333"/>
                <a:ext cx="5489650" cy="2239386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9" name="Google Shape;7079;p54"/>
              <p:cNvSpPr/>
              <p:nvPr/>
            </p:nvSpPr>
            <p:spPr>
              <a:xfrm>
                <a:off x="5954751" y="3309306"/>
                <a:ext cx="5504688" cy="720351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7080" name="Google Shape;7080;p54"/>
              <p:cNvSpPr/>
              <p:nvPr/>
            </p:nvSpPr>
            <p:spPr>
              <a:xfrm>
                <a:off x="5960024" y="6059266"/>
                <a:ext cx="5504688" cy="558757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Student ID Card</a:t>
                </a:r>
                <a:endParaRPr/>
              </a:p>
            </p:txBody>
          </p:sp>
        </p:grpSp>
        <p:sp>
          <p:nvSpPr>
            <p:cNvPr id="7081" name="Google Shape;7081;p54"/>
            <p:cNvSpPr/>
            <p:nvPr/>
          </p:nvSpPr>
          <p:spPr>
            <a:xfrm>
              <a:off x="1084572" y="4429759"/>
              <a:ext cx="1045605" cy="1176106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82" name="Google Shape;7082;p54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073421" y="5619445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3" name="Google Shape;7083;p54"/>
            <p:cNvSpPr/>
            <p:nvPr/>
          </p:nvSpPr>
          <p:spPr>
            <a:xfrm>
              <a:off x="1084571" y="4150311"/>
              <a:ext cx="1045605" cy="271949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 dirty="0"/>
            </a:p>
          </p:txBody>
        </p:sp>
      </p:grpSp>
      <p:sp>
        <p:nvSpPr>
          <p:cNvPr id="7084" name="Google Shape;7084;p54"/>
          <p:cNvSpPr/>
          <p:nvPr/>
        </p:nvSpPr>
        <p:spPr>
          <a:xfrm>
            <a:off x="2485067" y="2781194"/>
            <a:ext cx="1765300" cy="265608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dirty="0"/>
          </a:p>
        </p:txBody>
      </p:sp>
      <p:sp>
        <p:nvSpPr>
          <p:cNvPr id="7085" name="Google Shape;7085;p54"/>
          <p:cNvSpPr/>
          <p:nvPr/>
        </p:nvSpPr>
        <p:spPr>
          <a:xfrm>
            <a:off x="4230867" y="2795724"/>
            <a:ext cx="1292400" cy="266046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 dirty="0"/>
          </a:p>
        </p:txBody>
      </p:sp>
      <p:sp>
        <p:nvSpPr>
          <p:cNvPr id="7086" name="Google Shape;7086;p54"/>
          <p:cNvSpPr/>
          <p:nvPr/>
        </p:nvSpPr>
        <p:spPr>
          <a:xfrm>
            <a:off x="5505836" y="2796639"/>
            <a:ext cx="863600" cy="266482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dirty="0"/>
          </a:p>
        </p:txBody>
      </p:sp>
      <p:sp>
        <p:nvSpPr>
          <p:cNvPr id="7087" name="Google Shape;7087;p54"/>
          <p:cNvSpPr/>
          <p:nvPr/>
        </p:nvSpPr>
        <p:spPr>
          <a:xfrm>
            <a:off x="6369436" y="2796639"/>
            <a:ext cx="939800" cy="266483"/>
          </a:xfrm>
          <a:prstGeom prst="rect">
            <a:avLst/>
          </a:prstGeom>
          <a:solidFill>
            <a:srgbClr val="1F386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 dirty="0"/>
          </a:p>
        </p:txBody>
      </p:sp>
      <p:sp>
        <p:nvSpPr>
          <p:cNvPr id="7088" name="Google Shape;7088;p54"/>
          <p:cNvSpPr/>
          <p:nvPr/>
        </p:nvSpPr>
        <p:spPr>
          <a:xfrm>
            <a:off x="7290940" y="2779576"/>
            <a:ext cx="2070100" cy="272787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 dirty="0"/>
          </a:p>
        </p:txBody>
      </p:sp>
      <p:sp>
        <p:nvSpPr>
          <p:cNvPr id="7089" name="Google Shape;7089;p54"/>
          <p:cNvSpPr/>
          <p:nvPr/>
        </p:nvSpPr>
        <p:spPr>
          <a:xfrm>
            <a:off x="9386474" y="2757517"/>
            <a:ext cx="731520" cy="286740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 dirty="0"/>
          </a:p>
        </p:txBody>
      </p:sp>
      <p:sp>
        <p:nvSpPr>
          <p:cNvPr id="7090" name="Google Shape;7090;p54"/>
          <p:cNvSpPr/>
          <p:nvPr/>
        </p:nvSpPr>
        <p:spPr>
          <a:xfrm>
            <a:off x="780350" y="2776104"/>
            <a:ext cx="10699759" cy="376966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1" name="Google Shape;7091;p54"/>
          <p:cNvSpPr/>
          <p:nvPr/>
        </p:nvSpPr>
        <p:spPr>
          <a:xfrm>
            <a:off x="2467958" y="6576549"/>
            <a:ext cx="1463040" cy="266483"/>
          </a:xfrm>
          <a:prstGeom prst="rect">
            <a:avLst/>
          </a:prstGeom>
          <a:solidFill>
            <a:srgbClr val="00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Front</a:t>
            </a:r>
            <a:endParaRPr dirty="0"/>
          </a:p>
        </p:txBody>
      </p:sp>
      <p:sp>
        <p:nvSpPr>
          <p:cNvPr id="7092" name="Google Shape;7092;p54"/>
          <p:cNvSpPr/>
          <p:nvPr/>
        </p:nvSpPr>
        <p:spPr>
          <a:xfrm>
            <a:off x="8148872" y="6576549"/>
            <a:ext cx="1463040" cy="266483"/>
          </a:xfrm>
          <a:prstGeom prst="rect">
            <a:avLst/>
          </a:prstGeom>
          <a:solidFill>
            <a:srgbClr val="00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Back</a:t>
            </a:r>
            <a:endParaRPr dirty="0"/>
          </a:p>
        </p:txBody>
      </p:sp>
      <p:sp>
        <p:nvSpPr>
          <p:cNvPr id="7093" name="Google Shape;7093;p54"/>
          <p:cNvSpPr/>
          <p:nvPr/>
        </p:nvSpPr>
        <p:spPr>
          <a:xfrm>
            <a:off x="2398535" y="3103659"/>
            <a:ext cx="155448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 ID Card</a:t>
            </a:r>
            <a:endParaRPr/>
          </a:p>
        </p:txBody>
      </p:sp>
      <p:sp>
        <p:nvSpPr>
          <p:cNvPr id="7094" name="Google Shape;7094;p54"/>
          <p:cNvSpPr/>
          <p:nvPr/>
        </p:nvSpPr>
        <p:spPr>
          <a:xfrm>
            <a:off x="776478" y="3092919"/>
            <a:ext cx="155448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ID Card</a:t>
            </a:r>
            <a:endParaRPr/>
          </a:p>
        </p:txBody>
      </p:sp>
      <p:sp>
        <p:nvSpPr>
          <p:cNvPr id="7095" name="Google Shape;7095;p54"/>
          <p:cNvSpPr/>
          <p:nvPr/>
        </p:nvSpPr>
        <p:spPr>
          <a:xfrm>
            <a:off x="4023046" y="3108072"/>
            <a:ext cx="914400" cy="26648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pic>
        <p:nvPicPr>
          <p:cNvPr id="7096" name="Google Shape;7096;p54" descr="Return outlin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055685" y="312003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7" name="Google Shape;7097;p54" descr="Lights On with solid fill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18460" y="308199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8" name="Google Shape;7098;p54" descr="Checkmark with solid fill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412098" y="3094637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084;p54">
            <a:extLst>
              <a:ext uri="{FF2B5EF4-FFF2-40B4-BE49-F238E27FC236}">
                <a16:creationId xmlns:a16="http://schemas.microsoft.com/office/drawing/2014/main" id="{CF2385D1-C92B-0243-B1B9-53B2D7A612DF}"/>
              </a:ext>
            </a:extLst>
          </p:cNvPr>
          <p:cNvSpPr/>
          <p:nvPr/>
        </p:nvSpPr>
        <p:spPr>
          <a:xfrm>
            <a:off x="776478" y="2778649"/>
            <a:ext cx="1710000" cy="265608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8E6DD-19D5-93E0-9DB7-52251ADB4C0A}"/>
              </a:ext>
            </a:extLst>
          </p:cNvPr>
          <p:cNvSpPr/>
          <p:nvPr/>
        </p:nvSpPr>
        <p:spPr>
          <a:xfrm>
            <a:off x="2459111" y="4215159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Name: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4DAF3-FE78-970D-D53D-94FC949BAD12}"/>
              </a:ext>
            </a:extLst>
          </p:cNvPr>
          <p:cNvSpPr/>
          <p:nvPr/>
        </p:nvSpPr>
        <p:spPr>
          <a:xfrm>
            <a:off x="2459111" y="4560554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Phone: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883D2-E718-71C0-F37A-9FEF57EC690A}"/>
              </a:ext>
            </a:extLst>
          </p:cNvPr>
          <p:cNvSpPr/>
          <p:nvPr/>
        </p:nvSpPr>
        <p:spPr>
          <a:xfrm>
            <a:off x="2459111" y="4905949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Class: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C0120-7968-9B63-2507-E3EE5400F80F}"/>
              </a:ext>
            </a:extLst>
          </p:cNvPr>
          <p:cNvSpPr/>
          <p:nvPr/>
        </p:nvSpPr>
        <p:spPr>
          <a:xfrm>
            <a:off x="2459111" y="5251344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Session: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3F627-0656-1A13-31BE-BDA7A9421768}"/>
              </a:ext>
            </a:extLst>
          </p:cNvPr>
          <p:cNvSpPr/>
          <p:nvPr/>
        </p:nvSpPr>
        <p:spPr>
          <a:xfrm>
            <a:off x="2459111" y="5596738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Guardian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21023-EF87-2F46-1386-18410F361ACD}"/>
              </a:ext>
            </a:extLst>
          </p:cNvPr>
          <p:cNvSpPr/>
          <p:nvPr/>
        </p:nvSpPr>
        <p:spPr>
          <a:xfrm>
            <a:off x="7943753" y="4215159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Address: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E9EE48-FC63-E36C-668B-FF9AC811AFB3}"/>
              </a:ext>
            </a:extLst>
          </p:cNvPr>
          <p:cNvSpPr/>
          <p:nvPr/>
        </p:nvSpPr>
        <p:spPr>
          <a:xfrm>
            <a:off x="7943752" y="4486690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Roll No: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7DE82-5796-8270-8E8F-0A55A2B68DB6}"/>
              </a:ext>
            </a:extLst>
          </p:cNvPr>
          <p:cNvSpPr/>
          <p:nvPr/>
        </p:nvSpPr>
        <p:spPr>
          <a:xfrm>
            <a:off x="7943751" y="4794704"/>
            <a:ext cx="1224000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Blood Group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6370F6-C878-CF42-DDF7-EBB10896B473}"/>
              </a:ext>
            </a:extLst>
          </p:cNvPr>
          <p:cNvSpPr/>
          <p:nvPr/>
        </p:nvSpPr>
        <p:spPr>
          <a:xfrm>
            <a:off x="7943650" y="5076028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Emrg.No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5B12C-3796-6FE0-BDE5-1BFE0EE3108E}"/>
              </a:ext>
            </a:extLst>
          </p:cNvPr>
          <p:cNvSpPr/>
          <p:nvPr/>
        </p:nvSpPr>
        <p:spPr>
          <a:xfrm>
            <a:off x="7943649" y="5357352"/>
            <a:ext cx="1045605" cy="271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National:</a:t>
            </a:r>
          </a:p>
        </p:txBody>
      </p:sp>
    </p:spTree>
    <p:extLst>
      <p:ext uri="{BB962C8B-B14F-4D97-AF65-F5344CB8AC3E}">
        <p14:creationId xmlns:p14="http://schemas.microsoft.com/office/powerpoint/2010/main" val="23927450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3" name="Google Shape;7103;gfa19dddab3_0_0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4" name="Google Shape;7104;gfa19dddab3_0_0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5" name="Google Shape;7105;gfa19dddab3_0_0"/>
          <p:cNvSpPr/>
          <p:nvPr/>
        </p:nvSpPr>
        <p:spPr>
          <a:xfrm>
            <a:off x="586400" y="118237"/>
            <a:ext cx="11002200" cy="12600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</a:rPr>
              <a:t>Hallmark Education System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7106" name="Google Shape;7106;gfa19dddab3_0_0"/>
          <p:cNvSpPr/>
          <p:nvPr/>
        </p:nvSpPr>
        <p:spPr>
          <a:xfrm>
            <a:off x="911603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7" name="Google Shape;7107;gfa19dddab3_0_0"/>
          <p:cNvSpPr/>
          <p:nvPr/>
        </p:nvSpPr>
        <p:spPr>
          <a:xfrm>
            <a:off x="3838905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8" name="Google Shape;7108;gfa19dddab3_0_0"/>
          <p:cNvSpPr/>
          <p:nvPr/>
        </p:nvSpPr>
        <p:spPr>
          <a:xfrm>
            <a:off x="6933472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9" name="Google Shape;7109;gfa19dddab3_0_0"/>
          <p:cNvSpPr/>
          <p:nvPr/>
        </p:nvSpPr>
        <p:spPr>
          <a:xfrm>
            <a:off x="9581998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0" name="Google Shape;7110;gfa19dddab3_0_0"/>
          <p:cNvSpPr/>
          <p:nvPr/>
        </p:nvSpPr>
        <p:spPr>
          <a:xfrm>
            <a:off x="911603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1" name="Google Shape;7111;gfa19dddab3_0_0"/>
          <p:cNvSpPr/>
          <p:nvPr/>
        </p:nvSpPr>
        <p:spPr>
          <a:xfrm>
            <a:off x="3838905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2" name="Google Shape;7112;gfa19dddab3_0_0"/>
          <p:cNvSpPr/>
          <p:nvPr/>
        </p:nvSpPr>
        <p:spPr>
          <a:xfrm>
            <a:off x="6933472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3" name="Google Shape;7113;gfa19dddab3_0_0"/>
          <p:cNvSpPr/>
          <p:nvPr/>
        </p:nvSpPr>
        <p:spPr>
          <a:xfrm>
            <a:off x="9581998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4" name="Google Shape;7114;gfa19dddab3_0_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888" y="463807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5" name="Google Shape;7115;gfa19dddab3_0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267" y="2016994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6" name="Google Shape;7116;gfa19dddab3_0_0"/>
          <p:cNvSpPr/>
          <p:nvPr/>
        </p:nvSpPr>
        <p:spPr>
          <a:xfrm>
            <a:off x="935517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 dirty="0"/>
          </a:p>
        </p:txBody>
      </p:sp>
      <p:pic>
        <p:nvPicPr>
          <p:cNvPr id="7117" name="Google Shape;7117;gfa19dddab3_0_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726" y="2035269"/>
            <a:ext cx="971142" cy="1072946"/>
          </a:xfrm>
          <a:prstGeom prst="rect">
            <a:avLst/>
          </a:prstGeom>
          <a:noFill/>
          <a:ln>
            <a:noFill/>
          </a:ln>
        </p:spPr>
      </p:pic>
      <p:sp>
        <p:nvSpPr>
          <p:cNvPr id="7118" name="Google Shape;7118;gfa19dddab3_0_0"/>
          <p:cNvSpPr/>
          <p:nvPr/>
        </p:nvSpPr>
        <p:spPr>
          <a:xfrm>
            <a:off x="3846604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dirty="0"/>
          </a:p>
        </p:txBody>
      </p:sp>
      <p:sp>
        <p:nvSpPr>
          <p:cNvPr id="7119" name="Google Shape;7119;gfa19dddab3_0_0"/>
          <p:cNvSpPr/>
          <p:nvPr/>
        </p:nvSpPr>
        <p:spPr>
          <a:xfrm>
            <a:off x="935517" y="5997954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dirty="0"/>
          </a:p>
        </p:txBody>
      </p:sp>
      <p:sp>
        <p:nvSpPr>
          <p:cNvPr id="7120" name="Google Shape;7120;gfa19dddab3_0_0"/>
          <p:cNvSpPr/>
          <p:nvPr/>
        </p:nvSpPr>
        <p:spPr>
          <a:xfrm>
            <a:off x="6918075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Card</a:t>
            </a:r>
            <a:endParaRPr dirty="0"/>
          </a:p>
        </p:txBody>
      </p:sp>
      <p:sp>
        <p:nvSpPr>
          <p:cNvPr id="7121" name="Google Shape;7121;gfa19dddab3_0_0"/>
          <p:cNvSpPr/>
          <p:nvPr/>
        </p:nvSpPr>
        <p:spPr>
          <a:xfrm>
            <a:off x="9543506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 dirty="0"/>
          </a:p>
        </p:txBody>
      </p:sp>
      <p:sp>
        <p:nvSpPr>
          <p:cNvPr id="7122" name="Google Shape;7122;gfa19dddab3_0_0"/>
          <p:cNvSpPr/>
          <p:nvPr/>
        </p:nvSpPr>
        <p:spPr>
          <a:xfrm>
            <a:off x="3838905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Subjects</a:t>
            </a:r>
            <a:endParaRPr dirty="0"/>
          </a:p>
        </p:txBody>
      </p:sp>
      <p:sp>
        <p:nvSpPr>
          <p:cNvPr id="7123" name="Google Shape;7123;gfa19dddab3_0_0"/>
          <p:cNvSpPr/>
          <p:nvPr/>
        </p:nvSpPr>
        <p:spPr>
          <a:xfrm>
            <a:off x="6933472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dirty="0"/>
          </a:p>
        </p:txBody>
      </p:sp>
      <p:sp>
        <p:nvSpPr>
          <p:cNvPr id="7124" name="Google Shape;7124;gfa19dddab3_0_0"/>
          <p:cNvSpPr/>
          <p:nvPr/>
        </p:nvSpPr>
        <p:spPr>
          <a:xfrm>
            <a:off x="9581998" y="5915201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dirty="0"/>
          </a:p>
        </p:txBody>
      </p:sp>
      <p:pic>
        <p:nvPicPr>
          <p:cNvPr id="7125" name="Google Shape;7125;gfa19dddab3_0_0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6222" y="2086843"/>
            <a:ext cx="916516" cy="9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6" name="Google Shape;7126;gfa19dddab3_0_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350" y="474504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7" name="Google Shape;7127;gfa19dddab3_0_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84" y="7114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8" name="Google Shape;7128;gfa19dddab3_0_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9" name="Google Shape;7129;gfa19dddab3_0_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0" name="Google Shape;7130;gfa19dddab3_0_0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1" name="Google Shape;7131;gfa19dddab3_0_0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284" y="139220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2" name="Google Shape;7132;gfa19dddab3_0_0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484" y="207291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3" name="Google Shape;7133;gfa19dddab3_0_0" descr="A picture containing 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484" y="275363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4" name="Google Shape;7134;gfa19dddab3_0_0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70347" y="660066"/>
            <a:ext cx="649021" cy="64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5" name="Google Shape;7135;gfa19dddab3_0_0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484" y="343435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6" name="Google Shape;7136;gfa19dddab3_0_0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-45479" y="402136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7" name="Google Shape;7137;gfa19dddab3_0_0" descr="Shape, 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576678" y="139219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138" name="Google Shape;7138;gfa19dddab3_0_0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52D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9" name="Google Shape;7139;gfa19dddab3_0_0"/>
          <p:cNvSpPr/>
          <p:nvPr/>
        </p:nvSpPr>
        <p:spPr>
          <a:xfrm>
            <a:off x="14484" y="33452"/>
            <a:ext cx="1156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dirty="0"/>
          </a:p>
        </p:txBody>
      </p:sp>
      <p:pic>
        <p:nvPicPr>
          <p:cNvPr id="7140" name="Google Shape;7140;gfa19dddab3_0_0" descr="Home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484" y="-132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1" name="Google Shape;7141;gfa19dddab3_0_0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611877" y="-35693"/>
            <a:ext cx="565638" cy="56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2" name="Google Shape;7142;gfa19dddab3_0_0" descr="Lights On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47122" y="-963113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3" name="Google Shape;7143;gfa19dddab3_0_0" descr="Line arrow: Rotate left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97122" y="-813113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4" name="Google Shape;7144;gfa19dddab3_0_0" descr="Recycle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10122" y="-419763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g13e27de0f08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0" name="Google Shape;7150;g13e27de0f08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5" name="Google Shape;7155;gfa19dddab3_0_111"/>
          <p:cNvSpPr/>
          <p:nvPr/>
        </p:nvSpPr>
        <p:spPr>
          <a:xfrm>
            <a:off x="0" y="800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6" name="Google Shape;7156;gfa19dddab3_0_11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4" y="85643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7" name="Google Shape;7157;gfa19dddab3_0_11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84" y="153714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8" name="Google Shape;7158;gfa19dddab3_0_11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4" y="221786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9" name="Google Shape;7159;gfa19dddab3_0_111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4" y="289858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0" name="Google Shape;7160;gfa19dddab3_0_11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84" y="357930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1" name="Google Shape;7161;gfa19dddab3_0_111" descr="Shape, 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162" name="Google Shape;7162;gfa19dddab3_0_111"/>
          <p:cNvSpPr/>
          <p:nvPr/>
        </p:nvSpPr>
        <p:spPr>
          <a:xfrm>
            <a:off x="914400" y="102850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Name:</a:t>
            </a:r>
            <a:endParaRPr dirty="0"/>
          </a:p>
        </p:txBody>
      </p:sp>
      <p:sp>
        <p:nvSpPr>
          <p:cNvPr id="7163" name="Google Shape;7163;gfa19dddab3_0_111"/>
          <p:cNvSpPr/>
          <p:nvPr/>
        </p:nvSpPr>
        <p:spPr>
          <a:xfrm>
            <a:off x="2794000" y="1028951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4" name="Google Shape;7164;gfa19dddab3_0_111"/>
          <p:cNvSpPr/>
          <p:nvPr/>
        </p:nvSpPr>
        <p:spPr>
          <a:xfrm>
            <a:off x="914400" y="2384610"/>
            <a:ext cx="1371600" cy="265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 dirty="0"/>
          </a:p>
        </p:txBody>
      </p:sp>
      <p:sp>
        <p:nvSpPr>
          <p:cNvPr id="7165" name="Google Shape;7165;gfa19dddab3_0_111"/>
          <p:cNvSpPr/>
          <p:nvPr/>
        </p:nvSpPr>
        <p:spPr>
          <a:xfrm>
            <a:off x="2286000" y="2383712"/>
            <a:ext cx="1765200" cy="2655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dirty="0"/>
          </a:p>
        </p:txBody>
      </p:sp>
      <p:sp>
        <p:nvSpPr>
          <p:cNvPr id="7166" name="Google Shape;7166;gfa19dddab3_0_111"/>
          <p:cNvSpPr/>
          <p:nvPr/>
        </p:nvSpPr>
        <p:spPr>
          <a:xfrm>
            <a:off x="4051300" y="2383711"/>
            <a:ext cx="1257300" cy="2661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 dirty="0"/>
          </a:p>
        </p:txBody>
      </p:sp>
      <p:sp>
        <p:nvSpPr>
          <p:cNvPr id="7167" name="Google Shape;7167;gfa19dddab3_0_111"/>
          <p:cNvSpPr/>
          <p:nvPr/>
        </p:nvSpPr>
        <p:spPr>
          <a:xfrm>
            <a:off x="5308600" y="2383711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dirty="0"/>
          </a:p>
        </p:txBody>
      </p:sp>
      <p:sp>
        <p:nvSpPr>
          <p:cNvPr id="7168" name="Google Shape;7168;gfa19dddab3_0_111"/>
          <p:cNvSpPr/>
          <p:nvPr/>
        </p:nvSpPr>
        <p:spPr>
          <a:xfrm>
            <a:off x="6172200" y="2383711"/>
            <a:ext cx="9399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 dirty="0"/>
          </a:p>
        </p:txBody>
      </p:sp>
      <p:sp>
        <p:nvSpPr>
          <p:cNvPr id="7169" name="Google Shape;7169;gfa19dddab3_0_111"/>
          <p:cNvSpPr/>
          <p:nvPr/>
        </p:nvSpPr>
        <p:spPr>
          <a:xfrm>
            <a:off x="914400" y="3192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Name: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0" name="Google Shape;7170;gfa19dddab3_0_111"/>
          <p:cNvSpPr/>
          <p:nvPr/>
        </p:nvSpPr>
        <p:spPr>
          <a:xfrm>
            <a:off x="2476500" y="3192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1" name="Google Shape;7171;gfa19dddab3_0_111"/>
          <p:cNvSpPr/>
          <p:nvPr/>
        </p:nvSpPr>
        <p:spPr>
          <a:xfrm>
            <a:off x="4914900" y="319577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Name:</a:t>
            </a:r>
            <a:endParaRPr dirty="0"/>
          </a:p>
        </p:txBody>
      </p:sp>
      <p:sp>
        <p:nvSpPr>
          <p:cNvPr id="7172" name="Google Shape;7172;gfa19dddab3_0_111"/>
          <p:cNvSpPr/>
          <p:nvPr/>
        </p:nvSpPr>
        <p:spPr>
          <a:xfrm>
            <a:off x="6477000" y="319577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3" name="Google Shape;7173;gfa19dddab3_0_111"/>
          <p:cNvSpPr/>
          <p:nvPr/>
        </p:nvSpPr>
        <p:spPr>
          <a:xfrm>
            <a:off x="8928100" y="3192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ID:</a:t>
            </a:r>
            <a:endParaRPr dirty="0"/>
          </a:p>
        </p:txBody>
      </p:sp>
      <p:sp>
        <p:nvSpPr>
          <p:cNvPr id="7174" name="Google Shape;7174;gfa19dddab3_0_111"/>
          <p:cNvSpPr/>
          <p:nvPr/>
        </p:nvSpPr>
        <p:spPr>
          <a:xfrm>
            <a:off x="10490200" y="319278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5" name="Google Shape;7175;gfa19dddab3_0_111"/>
          <p:cNvSpPr/>
          <p:nvPr/>
        </p:nvSpPr>
        <p:spPr>
          <a:xfrm>
            <a:off x="914400" y="3511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7176" name="Google Shape;7176;gfa19dddab3_0_111"/>
          <p:cNvSpPr/>
          <p:nvPr/>
        </p:nvSpPr>
        <p:spPr>
          <a:xfrm>
            <a:off x="2476500" y="3511017"/>
            <a:ext cx="55752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7" name="Google Shape;7177;gfa19dddab3_0_111"/>
          <p:cNvSpPr/>
          <p:nvPr/>
        </p:nvSpPr>
        <p:spPr>
          <a:xfrm>
            <a:off x="8928100" y="3511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Birthdate:</a:t>
            </a:r>
            <a:endParaRPr dirty="0"/>
          </a:p>
        </p:txBody>
      </p:sp>
      <p:sp>
        <p:nvSpPr>
          <p:cNvPr id="7178" name="Google Shape;7178;gfa19dddab3_0_111"/>
          <p:cNvSpPr/>
          <p:nvPr/>
        </p:nvSpPr>
        <p:spPr>
          <a:xfrm>
            <a:off x="10490200" y="351101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9" name="Google Shape;7179;gfa19dddab3_0_111"/>
          <p:cNvSpPr/>
          <p:nvPr/>
        </p:nvSpPr>
        <p:spPr>
          <a:xfrm>
            <a:off x="914400" y="3827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City: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0" name="Google Shape;7180;gfa19dddab3_0_111"/>
          <p:cNvSpPr/>
          <p:nvPr/>
        </p:nvSpPr>
        <p:spPr>
          <a:xfrm>
            <a:off x="2476500" y="3827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1" name="Google Shape;7181;gfa19dddab3_0_111"/>
          <p:cNvSpPr/>
          <p:nvPr/>
        </p:nvSpPr>
        <p:spPr>
          <a:xfrm>
            <a:off x="4914900" y="383082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&amp; Zip:</a:t>
            </a:r>
            <a:endParaRPr dirty="0"/>
          </a:p>
        </p:txBody>
      </p:sp>
      <p:sp>
        <p:nvSpPr>
          <p:cNvPr id="7182" name="Google Shape;7182;gfa19dddab3_0_111"/>
          <p:cNvSpPr/>
          <p:nvPr/>
        </p:nvSpPr>
        <p:spPr>
          <a:xfrm>
            <a:off x="6477000" y="383082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3" name="Google Shape;7183;gfa19dddab3_0_111"/>
          <p:cNvSpPr/>
          <p:nvPr/>
        </p:nvSpPr>
        <p:spPr>
          <a:xfrm>
            <a:off x="8928100" y="3827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Gender:</a:t>
            </a:r>
            <a:endParaRPr dirty="0"/>
          </a:p>
        </p:txBody>
      </p:sp>
      <p:sp>
        <p:nvSpPr>
          <p:cNvPr id="7184" name="Google Shape;7184;gfa19dddab3_0_111"/>
          <p:cNvSpPr/>
          <p:nvPr/>
        </p:nvSpPr>
        <p:spPr>
          <a:xfrm>
            <a:off x="10490200" y="3827838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5" name="Google Shape;7185;gfa19dddab3_0_111"/>
          <p:cNvSpPr/>
          <p:nvPr/>
        </p:nvSpPr>
        <p:spPr>
          <a:xfrm>
            <a:off x="914400" y="4143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Level/Grade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7186" name="Google Shape;7186;gfa19dddab3_0_111"/>
          <p:cNvSpPr/>
          <p:nvPr/>
        </p:nvSpPr>
        <p:spPr>
          <a:xfrm>
            <a:off x="2476500" y="4143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7" name="Google Shape;7187;gfa19dddab3_0_111"/>
          <p:cNvSpPr/>
          <p:nvPr/>
        </p:nvSpPr>
        <p:spPr>
          <a:xfrm>
            <a:off x="4914900" y="414638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endParaRPr dirty="0"/>
          </a:p>
        </p:txBody>
      </p:sp>
      <p:sp>
        <p:nvSpPr>
          <p:cNvPr id="7188" name="Google Shape;7188;gfa19dddab3_0_111"/>
          <p:cNvSpPr/>
          <p:nvPr/>
        </p:nvSpPr>
        <p:spPr>
          <a:xfrm>
            <a:off x="6477000" y="414638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9" name="Google Shape;7189;gfa19dddab3_0_111"/>
          <p:cNvSpPr/>
          <p:nvPr/>
        </p:nvSpPr>
        <p:spPr>
          <a:xfrm>
            <a:off x="8928100" y="4143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No.:</a:t>
            </a:r>
            <a:endParaRPr dirty="0"/>
          </a:p>
        </p:txBody>
      </p:sp>
      <p:sp>
        <p:nvSpPr>
          <p:cNvPr id="7190" name="Google Shape;7190;gfa19dddab3_0_111"/>
          <p:cNvSpPr/>
          <p:nvPr/>
        </p:nvSpPr>
        <p:spPr>
          <a:xfrm>
            <a:off x="10490200" y="414339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1" name="Google Shape;7191;gfa19dddab3_0_111"/>
          <p:cNvSpPr/>
          <p:nvPr/>
        </p:nvSpPr>
        <p:spPr>
          <a:xfrm>
            <a:off x="914400" y="4451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Father’s Name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dirty="0"/>
          </a:p>
        </p:txBody>
      </p:sp>
      <p:sp>
        <p:nvSpPr>
          <p:cNvPr id="7192" name="Google Shape;7192;gfa19dddab3_0_111"/>
          <p:cNvSpPr/>
          <p:nvPr/>
        </p:nvSpPr>
        <p:spPr>
          <a:xfrm>
            <a:off x="2476500" y="4451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3" name="Google Shape;7193;gfa19dddab3_0_111"/>
          <p:cNvSpPr/>
          <p:nvPr/>
        </p:nvSpPr>
        <p:spPr>
          <a:xfrm>
            <a:off x="4914900" y="445441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Email:</a:t>
            </a:r>
            <a:endParaRPr dirty="0"/>
          </a:p>
        </p:txBody>
      </p:sp>
      <p:sp>
        <p:nvSpPr>
          <p:cNvPr id="7194" name="Google Shape;7194;gfa19dddab3_0_111"/>
          <p:cNvSpPr/>
          <p:nvPr/>
        </p:nvSpPr>
        <p:spPr>
          <a:xfrm>
            <a:off x="6477000" y="445441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5" name="Google Shape;7195;gfa19dddab3_0_111"/>
          <p:cNvSpPr/>
          <p:nvPr/>
        </p:nvSpPr>
        <p:spPr>
          <a:xfrm>
            <a:off x="8928100" y="4451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Phone</a:t>
            </a:r>
            <a:endParaRPr dirty="0"/>
          </a:p>
        </p:txBody>
      </p:sp>
      <p:sp>
        <p:nvSpPr>
          <p:cNvPr id="7196" name="Google Shape;7196;gfa19dddab3_0_111"/>
          <p:cNvSpPr/>
          <p:nvPr/>
        </p:nvSpPr>
        <p:spPr>
          <a:xfrm>
            <a:off x="10490200" y="4451425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7" name="Google Shape;7197;gfa19dddab3_0_111"/>
          <p:cNvSpPr/>
          <p:nvPr/>
        </p:nvSpPr>
        <p:spPr>
          <a:xfrm>
            <a:off x="914400" y="4761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Mother’s Name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98" name="Google Shape;7198;gfa19dddab3_0_111"/>
          <p:cNvSpPr/>
          <p:nvPr/>
        </p:nvSpPr>
        <p:spPr>
          <a:xfrm>
            <a:off x="2476500" y="4761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9" name="Google Shape;7199;gfa19dddab3_0_111"/>
          <p:cNvSpPr/>
          <p:nvPr/>
        </p:nvSpPr>
        <p:spPr>
          <a:xfrm>
            <a:off x="4914900" y="476454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Email:</a:t>
            </a:r>
            <a:endParaRPr dirty="0"/>
          </a:p>
        </p:txBody>
      </p:sp>
      <p:sp>
        <p:nvSpPr>
          <p:cNvPr id="7200" name="Google Shape;7200;gfa19dddab3_0_111"/>
          <p:cNvSpPr/>
          <p:nvPr/>
        </p:nvSpPr>
        <p:spPr>
          <a:xfrm>
            <a:off x="6477000" y="476454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1" name="Google Shape;7201;gfa19dddab3_0_111"/>
          <p:cNvSpPr/>
          <p:nvPr/>
        </p:nvSpPr>
        <p:spPr>
          <a:xfrm>
            <a:off x="8928100" y="4761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 Phone</a:t>
            </a:r>
            <a:endParaRPr dirty="0"/>
          </a:p>
        </p:txBody>
      </p:sp>
      <p:sp>
        <p:nvSpPr>
          <p:cNvPr id="7202" name="Google Shape;7202;gfa19dddab3_0_111"/>
          <p:cNvSpPr/>
          <p:nvPr/>
        </p:nvSpPr>
        <p:spPr>
          <a:xfrm>
            <a:off x="10490200" y="4761551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3" name="Google Shape;7203;gfa19dddab3_0_111"/>
          <p:cNvSpPr/>
          <p:nvPr/>
        </p:nvSpPr>
        <p:spPr>
          <a:xfrm>
            <a:off x="914400" y="507167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Admis. Date</a:t>
            </a:r>
            <a:endParaRPr dirty="0"/>
          </a:p>
        </p:txBody>
      </p:sp>
      <p:sp>
        <p:nvSpPr>
          <p:cNvPr id="7204" name="Google Shape;7204;gfa19dddab3_0_111"/>
          <p:cNvSpPr/>
          <p:nvPr/>
        </p:nvSpPr>
        <p:spPr>
          <a:xfrm>
            <a:off x="2476500" y="507167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5" name="Google Shape;7205;gfa19dddab3_0_111"/>
          <p:cNvSpPr/>
          <p:nvPr/>
        </p:nvSpPr>
        <p:spPr>
          <a:xfrm>
            <a:off x="4914900" y="507466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Tuition Fee:</a:t>
            </a:r>
            <a:endParaRPr dirty="0"/>
          </a:p>
        </p:txBody>
      </p:sp>
      <p:sp>
        <p:nvSpPr>
          <p:cNvPr id="7206" name="Google Shape;7206;gfa19dddab3_0_111"/>
          <p:cNvSpPr/>
          <p:nvPr/>
        </p:nvSpPr>
        <p:spPr>
          <a:xfrm>
            <a:off x="6477000" y="5074667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7" name="Google Shape;7207;gfa19dddab3_0_111"/>
          <p:cNvSpPr/>
          <p:nvPr/>
        </p:nvSpPr>
        <p:spPr>
          <a:xfrm>
            <a:off x="8915400" y="506435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Admis. Fee:</a:t>
            </a:r>
            <a:endParaRPr dirty="0"/>
          </a:p>
        </p:txBody>
      </p:sp>
      <p:sp>
        <p:nvSpPr>
          <p:cNvPr id="7208" name="Google Shape;7208;gfa19dddab3_0_111"/>
          <p:cNvSpPr/>
          <p:nvPr/>
        </p:nvSpPr>
        <p:spPr>
          <a:xfrm>
            <a:off x="10477500" y="5064350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9" name="Google Shape;7209;gfa19dddab3_0_111"/>
          <p:cNvSpPr/>
          <p:nvPr/>
        </p:nvSpPr>
        <p:spPr>
          <a:xfrm>
            <a:off x="901700" y="5368302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Fee:</a:t>
            </a:r>
            <a:endParaRPr dirty="0"/>
          </a:p>
        </p:txBody>
      </p:sp>
      <p:sp>
        <p:nvSpPr>
          <p:cNvPr id="7210" name="Google Shape;7210;gfa19dddab3_0_111"/>
          <p:cNvSpPr/>
          <p:nvPr/>
        </p:nvSpPr>
        <p:spPr>
          <a:xfrm>
            <a:off x="2463800" y="5368302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1" name="Google Shape;7211;gfa19dddab3_0_111"/>
          <p:cNvSpPr/>
          <p:nvPr/>
        </p:nvSpPr>
        <p:spPr>
          <a:xfrm>
            <a:off x="4914900" y="537747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Paid:</a:t>
            </a:r>
            <a:endParaRPr dirty="0"/>
          </a:p>
        </p:txBody>
      </p:sp>
      <p:sp>
        <p:nvSpPr>
          <p:cNvPr id="7212" name="Google Shape;7212;gfa19dddab3_0_111"/>
          <p:cNvSpPr/>
          <p:nvPr/>
        </p:nvSpPr>
        <p:spPr>
          <a:xfrm>
            <a:off x="6477000" y="5384804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3" name="Google Shape;7213;gfa19dddab3_0_111"/>
          <p:cNvSpPr/>
          <p:nvPr/>
        </p:nvSpPr>
        <p:spPr>
          <a:xfrm>
            <a:off x="8928100" y="536713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Balance:</a:t>
            </a:r>
            <a:endParaRPr dirty="0"/>
          </a:p>
        </p:txBody>
      </p:sp>
      <p:sp>
        <p:nvSpPr>
          <p:cNvPr id="7214" name="Google Shape;7214;gfa19dddab3_0_111"/>
          <p:cNvSpPr/>
          <p:nvPr/>
        </p:nvSpPr>
        <p:spPr>
          <a:xfrm>
            <a:off x="10490200" y="536713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5" name="Google Shape;7215;gfa19dddab3_0_111"/>
          <p:cNvSpPr/>
          <p:nvPr/>
        </p:nvSpPr>
        <p:spPr>
          <a:xfrm>
            <a:off x="9800610" y="1041400"/>
            <a:ext cx="12573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6" name="Google Shape;7216;gfa19dddab3_0_111"/>
          <p:cNvSpPr/>
          <p:nvPr/>
        </p:nvSpPr>
        <p:spPr>
          <a:xfrm>
            <a:off x="6017577" y="6189218"/>
            <a:ext cx="17244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Student</a:t>
            </a:r>
            <a:endParaRPr dirty="0"/>
          </a:p>
        </p:txBody>
      </p:sp>
      <p:pic>
        <p:nvPicPr>
          <p:cNvPr id="7217" name="Google Shape;7217;gfa19dddab3_0_111" descr="Badge Follow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31470" y="620011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218" name="Google Shape;7218;gfa19dddab3_0_111"/>
          <p:cNvSpPr/>
          <p:nvPr/>
        </p:nvSpPr>
        <p:spPr>
          <a:xfrm>
            <a:off x="7836581" y="6160921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Member</a:t>
            </a:r>
            <a:endParaRPr dirty="0"/>
          </a:p>
        </p:txBody>
      </p:sp>
      <p:sp>
        <p:nvSpPr>
          <p:cNvPr id="7219" name="Google Shape;7219;gfa19dddab3_0_111"/>
          <p:cNvSpPr/>
          <p:nvPr/>
        </p:nvSpPr>
        <p:spPr>
          <a:xfrm>
            <a:off x="9949182" y="6175070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Student</a:t>
            </a:r>
            <a:endParaRPr sz="1300" dirty="0"/>
          </a:p>
        </p:txBody>
      </p:sp>
      <p:pic>
        <p:nvPicPr>
          <p:cNvPr id="7220" name="Google Shape;7220;gfa19dddab3_0_111" descr="Badge Unfollow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68920" y="615797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1" name="Google Shape;7221;gfa19dddab3_0_111" descr="Checkmark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05291" y="620537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222" name="Google Shape;7222;gfa19dddab3_0_111"/>
          <p:cNvSpPr/>
          <p:nvPr/>
        </p:nvSpPr>
        <p:spPr>
          <a:xfrm>
            <a:off x="914400" y="133537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Medicaid #:</a:t>
            </a:r>
            <a:endParaRPr dirty="0"/>
          </a:p>
        </p:txBody>
      </p:sp>
      <p:sp>
        <p:nvSpPr>
          <p:cNvPr id="7223" name="Google Shape;7223;gfa19dddab3_0_111"/>
          <p:cNvSpPr/>
          <p:nvPr/>
        </p:nvSpPr>
        <p:spPr>
          <a:xfrm>
            <a:off x="2794000" y="1335827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4" name="Google Shape;7224;gfa19dddab3_0_111"/>
          <p:cNvSpPr/>
          <p:nvPr/>
        </p:nvSpPr>
        <p:spPr>
          <a:xfrm>
            <a:off x="914400" y="1637921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Date of Birth:</a:t>
            </a:r>
            <a:endParaRPr dirty="0"/>
          </a:p>
        </p:txBody>
      </p:sp>
      <p:sp>
        <p:nvSpPr>
          <p:cNvPr id="7225" name="Google Shape;7225;gfa19dddab3_0_111"/>
          <p:cNvSpPr/>
          <p:nvPr/>
        </p:nvSpPr>
        <p:spPr>
          <a:xfrm>
            <a:off x="2794000" y="1638370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6" name="Google Shape;7226;gfa19dddab3_0_111"/>
          <p:cNvSpPr/>
          <p:nvPr/>
        </p:nvSpPr>
        <p:spPr>
          <a:xfrm>
            <a:off x="914400" y="194318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Diagnosis Code:</a:t>
            </a:r>
            <a:endParaRPr dirty="0"/>
          </a:p>
        </p:txBody>
      </p:sp>
      <p:sp>
        <p:nvSpPr>
          <p:cNvPr id="7227" name="Google Shape;7227;gfa19dddab3_0_111"/>
          <p:cNvSpPr/>
          <p:nvPr/>
        </p:nvSpPr>
        <p:spPr>
          <a:xfrm>
            <a:off x="2794000" y="1943635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8" name="Google Shape;7228;gfa19dddab3_0_111"/>
          <p:cNvSpPr/>
          <p:nvPr/>
        </p:nvSpPr>
        <p:spPr>
          <a:xfrm>
            <a:off x="914391" y="1034600"/>
            <a:ext cx="37482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29" name="Google Shape;7229;gfa19dddab3_0_111" descr="A person in a suit&#10;&#10;Description automatically generated with low confidenc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860712" y="1037403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230" name="Google Shape;7230;gfa19dddab3_0_111"/>
          <p:cNvSpPr/>
          <p:nvPr/>
        </p:nvSpPr>
        <p:spPr>
          <a:xfrm>
            <a:off x="11143021" y="1028985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 dirty="0"/>
          </a:p>
        </p:txBody>
      </p:sp>
      <p:sp>
        <p:nvSpPr>
          <p:cNvPr id="7231" name="Google Shape;7231;gfa19dddab3_0_111"/>
          <p:cNvSpPr/>
          <p:nvPr/>
        </p:nvSpPr>
        <p:spPr>
          <a:xfrm>
            <a:off x="11143021" y="1436391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 dirty="0"/>
          </a:p>
        </p:txBody>
      </p:sp>
      <p:sp>
        <p:nvSpPr>
          <p:cNvPr id="7232" name="Google Shape;7232;gfa19dddab3_0_111"/>
          <p:cNvSpPr/>
          <p:nvPr/>
        </p:nvSpPr>
        <p:spPr>
          <a:xfrm>
            <a:off x="11143021" y="1843798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 dirty="0"/>
          </a:p>
        </p:txBody>
      </p:sp>
      <p:sp>
        <p:nvSpPr>
          <p:cNvPr id="7233" name="Google Shape;7233;gfa19dddab3_0_111"/>
          <p:cNvSpPr/>
          <p:nvPr/>
        </p:nvSpPr>
        <p:spPr>
          <a:xfrm>
            <a:off x="914400" y="2887979"/>
            <a:ext cx="15747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Program/Class</a:t>
            </a:r>
            <a:endParaRPr dirty="0"/>
          </a:p>
        </p:txBody>
      </p:sp>
      <p:sp>
        <p:nvSpPr>
          <p:cNvPr id="7234" name="Google Shape;7234;gfa19dddab3_0_111"/>
          <p:cNvSpPr/>
          <p:nvPr/>
        </p:nvSpPr>
        <p:spPr>
          <a:xfrm>
            <a:off x="2476500" y="288797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5" name="Google Shape;7235;gfa19dddab3_0_111"/>
          <p:cNvSpPr/>
          <p:nvPr/>
        </p:nvSpPr>
        <p:spPr>
          <a:xfrm>
            <a:off x="4914900" y="2890969"/>
            <a:ext cx="15747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Session:</a:t>
            </a:r>
            <a:endParaRPr dirty="0"/>
          </a:p>
        </p:txBody>
      </p:sp>
      <p:sp>
        <p:nvSpPr>
          <p:cNvPr id="7236" name="Google Shape;7236;gfa19dddab3_0_111"/>
          <p:cNvSpPr/>
          <p:nvPr/>
        </p:nvSpPr>
        <p:spPr>
          <a:xfrm>
            <a:off x="6477000" y="289096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7" name="Google Shape;7237;gfa19dddab3_0_111"/>
          <p:cNvSpPr/>
          <p:nvPr/>
        </p:nvSpPr>
        <p:spPr>
          <a:xfrm>
            <a:off x="8928100" y="2887979"/>
            <a:ext cx="1574700" cy="262500"/>
          </a:xfrm>
          <a:prstGeom prst="rect">
            <a:avLst/>
          </a:prstGeom>
          <a:solidFill>
            <a:srgbClr val="7F600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Section:</a:t>
            </a:r>
            <a:endParaRPr dirty="0"/>
          </a:p>
        </p:txBody>
      </p:sp>
      <p:sp>
        <p:nvSpPr>
          <p:cNvPr id="7238" name="Google Shape;7238;gfa19dddab3_0_111"/>
          <p:cNvSpPr/>
          <p:nvPr/>
        </p:nvSpPr>
        <p:spPr>
          <a:xfrm>
            <a:off x="10490200" y="2887979"/>
            <a:ext cx="1574700" cy="2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39" name="Google Shape;7239;gfa19dddab3_0_111" descr="Research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70932" y="1238948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0" name="Google Shape;7240;gfa19dddab3_0_111" descr="Research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70932" y="155748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1" name="Google Shape;7241;gfa19dddab3_0_111" descr="Eyes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03952" y="97486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2" name="Google Shape;7242;gfa19dddab3_0_111" descr="Research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70932" y="1862876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243" name="Google Shape;7243;gfa19dddab3_0_111"/>
          <p:cNvSpPr/>
          <p:nvPr/>
        </p:nvSpPr>
        <p:spPr>
          <a:xfrm>
            <a:off x="4658725" y="1040702"/>
            <a:ext cx="423600" cy="1179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4" name="Google Shape;7244;gfa19dddab3_0_111"/>
          <p:cNvSpPr/>
          <p:nvPr/>
        </p:nvSpPr>
        <p:spPr>
          <a:xfrm>
            <a:off x="7124700" y="2383711"/>
            <a:ext cx="2070000" cy="2727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 dirty="0"/>
          </a:p>
        </p:txBody>
      </p:sp>
      <p:sp>
        <p:nvSpPr>
          <p:cNvPr id="7245" name="Google Shape;7245;gfa19dddab3_0_111"/>
          <p:cNvSpPr/>
          <p:nvPr/>
        </p:nvSpPr>
        <p:spPr>
          <a:xfrm>
            <a:off x="9208120" y="2383711"/>
            <a:ext cx="7314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 dirty="0"/>
          </a:p>
        </p:txBody>
      </p:sp>
      <p:sp>
        <p:nvSpPr>
          <p:cNvPr id="7246" name="Google Shape;7246;gfa19dddab3_0_111"/>
          <p:cNvSpPr/>
          <p:nvPr/>
        </p:nvSpPr>
        <p:spPr>
          <a:xfrm>
            <a:off x="11140584" y="2391625"/>
            <a:ext cx="914400" cy="266400"/>
          </a:xfrm>
          <a:prstGeom prst="rect">
            <a:avLst/>
          </a:prstGeom>
          <a:solidFill>
            <a:srgbClr val="BB0D48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dirty="0"/>
          </a:p>
        </p:txBody>
      </p:sp>
      <p:pic>
        <p:nvPicPr>
          <p:cNvPr id="7247" name="Google Shape;7247;gfa19dddab3_0_111" descr="Return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159088" y="2393550"/>
            <a:ext cx="274320" cy="27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8" name="Google Shape;7248;gfa19dddab3_0_111"/>
          <p:cNvGrpSpPr/>
          <p:nvPr/>
        </p:nvGrpSpPr>
        <p:grpSpPr>
          <a:xfrm>
            <a:off x="2085977" y="6127468"/>
            <a:ext cx="1724400" cy="376652"/>
            <a:chOff x="3243377" y="6323968"/>
            <a:chExt cx="1724400" cy="376652"/>
          </a:xfrm>
        </p:grpSpPr>
        <p:sp>
          <p:nvSpPr>
            <p:cNvPr id="7249" name="Google Shape;7249;gfa19dddab3_0_111"/>
            <p:cNvSpPr/>
            <p:nvPr/>
          </p:nvSpPr>
          <p:spPr>
            <a:xfrm>
              <a:off x="3243377" y="6323968"/>
              <a:ext cx="1724400" cy="373800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  <a:effectLst>
              <a:outerShdw blurRad="44450" dist="27940" dir="5400000" algn="ctr">
                <a:srgbClr val="000000">
                  <a:alpha val="317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Delete Student</a:t>
              </a:r>
              <a:endParaRPr sz="1100" dirty="0"/>
            </a:p>
          </p:txBody>
        </p:sp>
        <p:pic>
          <p:nvPicPr>
            <p:cNvPr id="7250" name="Google Shape;7250;gfa19dddab3_0_111" descr="Badge Follow with solid fill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257270" y="633486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51" name="Google Shape;7251;gfa19dddab3_0_111" descr="A picture containing text, sign, outdoor, pole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79" y="4146382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252" name="Google Shape;7252;gfa19dddab3_0_111"/>
          <p:cNvSpPr/>
          <p:nvPr/>
        </p:nvSpPr>
        <p:spPr>
          <a:xfrm>
            <a:off x="12184650" y="800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3" name="Google Shape;7253;gfa19dddab3_0_111"/>
          <p:cNvSpPr/>
          <p:nvPr/>
        </p:nvSpPr>
        <p:spPr>
          <a:xfrm>
            <a:off x="0" y="28100"/>
            <a:ext cx="12837900" cy="800100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</a:rPr>
              <a:t>Members Face Page </a:t>
            </a:r>
            <a:endParaRPr dirty="0"/>
          </a:p>
        </p:txBody>
      </p:sp>
      <p:sp>
        <p:nvSpPr>
          <p:cNvPr id="7254" name="Google Shape;7254;gfa19dddab3_0_111"/>
          <p:cNvSpPr/>
          <p:nvPr/>
        </p:nvSpPr>
        <p:spPr>
          <a:xfrm>
            <a:off x="6488138" y="989175"/>
            <a:ext cx="2295300" cy="32010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Start Date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5" name="Google Shape;7255;gfa19dddab3_0_111" descr="Blog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77009" y="965729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7256" name="Google Shape;7256;gfa19dddab3_0_111"/>
          <p:cNvSpPr/>
          <p:nvPr/>
        </p:nvSpPr>
        <p:spPr>
          <a:xfrm>
            <a:off x="6488138" y="1451904"/>
            <a:ext cx="2295300" cy="320100"/>
          </a:xfrm>
          <a:prstGeom prst="rect">
            <a:avLst/>
          </a:prstGeom>
          <a:solidFill>
            <a:srgbClr val="0095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Date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7" name="Google Shape;7257;gfa19dddab3_0_111" descr="Architectur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00455" y="1413923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7258" name="Google Shape;7258;gfa19dddab3_0_111"/>
          <p:cNvSpPr/>
          <p:nvPr/>
        </p:nvSpPr>
        <p:spPr>
          <a:xfrm>
            <a:off x="609600" y="378900"/>
            <a:ext cx="3200700" cy="4212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Contact:   </a:t>
            </a:r>
            <a:endParaRPr sz="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9" name="Google Shape;7259;gfa19dddab3_0_111"/>
          <p:cNvSpPr/>
          <p:nvPr/>
        </p:nvSpPr>
        <p:spPr>
          <a:xfrm>
            <a:off x="8640324" y="166743"/>
            <a:ext cx="2651700" cy="4212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Relation: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0" name="Google Shape;7260;gfa19dddab3_0_111"/>
          <p:cNvSpPr/>
          <p:nvPr/>
        </p:nvSpPr>
        <p:spPr>
          <a:xfrm>
            <a:off x="791708" y="61430"/>
            <a:ext cx="2836500" cy="295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Physician Details</a:t>
            </a:r>
            <a:endParaRPr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5" name="Google Shape;7265;gfa19dddab3_0_216"/>
          <p:cNvSpPr/>
          <p:nvPr/>
        </p:nvSpPr>
        <p:spPr>
          <a:xfrm>
            <a:off x="791402" y="2795943"/>
            <a:ext cx="1371600" cy="265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 dirty="0"/>
          </a:p>
        </p:txBody>
      </p:sp>
      <p:sp>
        <p:nvSpPr>
          <p:cNvPr id="7266" name="Google Shape;7266;gfa19dddab3_0_216"/>
          <p:cNvSpPr/>
          <p:nvPr/>
        </p:nvSpPr>
        <p:spPr>
          <a:xfrm>
            <a:off x="11600299" y="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7" name="Google Shape;7267;gfa19dddab3_0_216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8" name="Google Shape;7268;gfa19dddab3_0_216"/>
          <p:cNvSpPr/>
          <p:nvPr/>
        </p:nvSpPr>
        <p:spPr>
          <a:xfrm>
            <a:off x="609600" y="-1"/>
            <a:ext cx="11002200" cy="12240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Card</a:t>
            </a:r>
            <a:endParaRPr dirty="0"/>
          </a:p>
        </p:txBody>
      </p:sp>
      <p:pic>
        <p:nvPicPr>
          <p:cNvPr id="7269" name="Google Shape;7269;gfa19dddab3_0_216" descr="Shape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270" name="Google Shape;7270;gfa19dddab3_0_216"/>
          <p:cNvSpPr/>
          <p:nvPr/>
        </p:nvSpPr>
        <p:spPr>
          <a:xfrm rot="5400000">
            <a:off x="5791200" y="-588277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1" name="Google Shape;7271;gfa19dddab3_0_216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dirty="0"/>
          </a:p>
        </p:txBody>
      </p:sp>
      <p:pic>
        <p:nvPicPr>
          <p:cNvPr id="7272" name="Google Shape;7272;gfa19dddab3_0_216" descr="Hom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3" name="Google Shape;7273;gfa19dddab3_0_21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7801" y="644757"/>
            <a:ext cx="387300" cy="3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4" name="Google Shape;7274;gfa19dddab3_0_216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 dirty="0"/>
          </a:p>
        </p:txBody>
      </p:sp>
      <p:pic>
        <p:nvPicPr>
          <p:cNvPr id="7275" name="Google Shape;7275;gfa19dddab3_0_216" descr="Help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6" name="Google Shape;7276;gfa19dddab3_0_216" descr="Clo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684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277" name="Google Shape;7277;gfa19dddab3_0_216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 dirty="0"/>
          </a:p>
        </p:txBody>
      </p:sp>
      <p:sp>
        <p:nvSpPr>
          <p:cNvPr id="7278" name="Google Shape;7278;gfa19dddab3_0_216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 dirty="0"/>
          </a:p>
        </p:txBody>
      </p:sp>
      <p:sp>
        <p:nvSpPr>
          <p:cNvPr id="7279" name="Google Shape;7279;gfa19dddab3_0_216"/>
          <p:cNvSpPr/>
          <p:nvPr/>
        </p:nvSpPr>
        <p:spPr>
          <a:xfrm>
            <a:off x="5476386" y="7384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 dirty="0"/>
          </a:p>
        </p:txBody>
      </p:sp>
      <p:sp>
        <p:nvSpPr>
          <p:cNvPr id="7280" name="Google Shape;7280;gfa19dddab3_0_216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dirty="0"/>
          </a:p>
        </p:txBody>
      </p:sp>
      <p:sp>
        <p:nvSpPr>
          <p:cNvPr id="7281" name="Google Shape;7281;gfa19dddab3_0_216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 dirty="0"/>
          </a:p>
        </p:txBody>
      </p:sp>
      <p:sp>
        <p:nvSpPr>
          <p:cNvPr id="7282" name="Google Shape;7282;gfa19dddab3_0_216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 dirty="0"/>
          </a:p>
        </p:txBody>
      </p:sp>
      <p:sp>
        <p:nvSpPr>
          <p:cNvPr id="7283" name="Google Shape;7283;gfa19dddab3_0_216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 dirty="0"/>
          </a:p>
        </p:txBody>
      </p:sp>
      <p:pic>
        <p:nvPicPr>
          <p:cNvPr id="7284" name="Google Shape;7284;gfa19dddab3_0_216" descr="Office worker femal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5" name="Google Shape;7285;gfa19dddab3_0_216" descr="Checklis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6" name="Google Shape;7286;gfa19dddab3_0_216" descr="Delivery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7" name="Google Shape;7287;gfa19dddab3_0_216" descr="Storytelling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8" name="Google Shape;7288;gfa19dddab3_0_216" descr="Unloc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9" name="Google Shape;7289;gfa19dddab3_0_216" descr="Warehous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0" name="Google Shape;7290;gfa19dddab3_0_216" descr="Work from home desk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1" name="Google Shape;7291;gfa19dddab3_0_216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761766" y="1561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2" name="Google Shape;7292;gfa19dddab3_0_216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627804" y="68948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3" name="Google Shape;7293;gfa19dddab3_0_216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4" name="Google Shape;7294;gfa19dddab3_0_216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5" name="Google Shape;7295;gfa19dddab3_0_216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650893" y="53081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6" name="Google Shape;7296;gfa19dddab3_0_216" descr="A picture containing text, sign, outdoor, pole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650904" y="37049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7" name="Google Shape;7297;gfa19dddab3_0_216" descr="Ico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650904" y="454819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8" name="Google Shape;7298;gfa19dddab3_0_216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9" name="Google Shape;7299;gfa19dddab3_0_216" descr="A picture containing text, clock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0" name="Google Shape;7300;gfa19dddab3_0_216" descr="Text, 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1" name="Google Shape;7301;gfa19dddab3_0_216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2" name="Google Shape;7302;gfa19dddab3_0_216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3" name="Google Shape;7303;gfa19dddab3_0_216" descr="Icon&#10;&#10;Description automatically generated with medium confidenc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4" name="Google Shape;7304;gfa19dddab3_0_216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305" name="Google Shape;7305;gfa19dddab3_0_216"/>
          <p:cNvSpPr/>
          <p:nvPr/>
        </p:nvSpPr>
        <p:spPr>
          <a:xfrm>
            <a:off x="769434" y="1392889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 dirty="0"/>
          </a:p>
        </p:txBody>
      </p:sp>
      <p:sp>
        <p:nvSpPr>
          <p:cNvPr id="7306" name="Google Shape;7306;gfa19dddab3_0_216"/>
          <p:cNvSpPr/>
          <p:nvPr/>
        </p:nvSpPr>
        <p:spPr>
          <a:xfrm>
            <a:off x="2649034" y="139333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7" name="Google Shape;7307;gfa19dddab3_0_216"/>
          <p:cNvSpPr/>
          <p:nvPr/>
        </p:nvSpPr>
        <p:spPr>
          <a:xfrm>
            <a:off x="769434" y="1699765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 dirty="0"/>
          </a:p>
        </p:txBody>
      </p:sp>
      <p:sp>
        <p:nvSpPr>
          <p:cNvPr id="7308" name="Google Shape;7308;gfa19dddab3_0_216"/>
          <p:cNvSpPr/>
          <p:nvPr/>
        </p:nvSpPr>
        <p:spPr>
          <a:xfrm>
            <a:off x="2649034" y="1700214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9" name="Google Shape;7309;gfa19dddab3_0_216"/>
          <p:cNvSpPr/>
          <p:nvPr/>
        </p:nvSpPr>
        <p:spPr>
          <a:xfrm>
            <a:off x="769434" y="200230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 dirty="0"/>
          </a:p>
        </p:txBody>
      </p:sp>
      <p:sp>
        <p:nvSpPr>
          <p:cNvPr id="7310" name="Google Shape;7310;gfa19dddab3_0_216"/>
          <p:cNvSpPr/>
          <p:nvPr/>
        </p:nvSpPr>
        <p:spPr>
          <a:xfrm>
            <a:off x="2649034" y="2002757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1" name="Google Shape;7311;gfa19dddab3_0_216"/>
          <p:cNvSpPr/>
          <p:nvPr/>
        </p:nvSpPr>
        <p:spPr>
          <a:xfrm>
            <a:off x="769434" y="2307573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 dirty="0"/>
          </a:p>
        </p:txBody>
      </p:sp>
      <p:sp>
        <p:nvSpPr>
          <p:cNvPr id="7312" name="Google Shape;7312;gfa19dddab3_0_216"/>
          <p:cNvSpPr/>
          <p:nvPr/>
        </p:nvSpPr>
        <p:spPr>
          <a:xfrm>
            <a:off x="2649034" y="230802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3" name="Google Shape;7313;gfa19dddab3_0_216"/>
          <p:cNvSpPr/>
          <p:nvPr/>
        </p:nvSpPr>
        <p:spPr>
          <a:xfrm>
            <a:off x="780350" y="1405787"/>
            <a:ext cx="37482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4" name="Google Shape;7314;gfa19dddab3_0_216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60333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5" name="Google Shape;7315;gfa19dddab3_0_216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92187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6" name="Google Shape;7316;gfa19dddab3_0_216" descr="Eyes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558986" y="133925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7" name="Google Shape;7317;gfa19dddab3_0_216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2227263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18" name="Google Shape;7318;gfa19dddab3_0_216"/>
          <p:cNvSpPr/>
          <p:nvPr/>
        </p:nvSpPr>
        <p:spPr>
          <a:xfrm>
            <a:off x="4513759" y="1405089"/>
            <a:ext cx="423600" cy="1179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9" name="Google Shape;7319;gfa19dddab3_0_216"/>
          <p:cNvSpPr/>
          <p:nvPr/>
        </p:nvSpPr>
        <p:spPr>
          <a:xfrm>
            <a:off x="9205637" y="1418067"/>
            <a:ext cx="12573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0" name="Google Shape;7320;gfa19dddab3_0_216" descr="A person in a suit&#10;&#10;Description automatically generated with low confidenc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265739" y="1414070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321" name="Google Shape;7321;gfa19dddab3_0_216"/>
          <p:cNvSpPr/>
          <p:nvPr/>
        </p:nvSpPr>
        <p:spPr>
          <a:xfrm>
            <a:off x="10548048" y="1405652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 dirty="0"/>
          </a:p>
        </p:txBody>
      </p:sp>
      <p:sp>
        <p:nvSpPr>
          <p:cNvPr id="7322" name="Google Shape;7322;gfa19dddab3_0_216"/>
          <p:cNvSpPr/>
          <p:nvPr/>
        </p:nvSpPr>
        <p:spPr>
          <a:xfrm>
            <a:off x="10548048" y="1813058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 dirty="0"/>
          </a:p>
        </p:txBody>
      </p:sp>
      <p:sp>
        <p:nvSpPr>
          <p:cNvPr id="7323" name="Google Shape;7323;gfa19dddab3_0_216"/>
          <p:cNvSpPr/>
          <p:nvPr/>
        </p:nvSpPr>
        <p:spPr>
          <a:xfrm>
            <a:off x="10548048" y="2220465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 dirty="0"/>
          </a:p>
        </p:txBody>
      </p:sp>
      <p:grpSp>
        <p:nvGrpSpPr>
          <p:cNvPr id="7324" name="Google Shape;7324;gfa19dddab3_0_216"/>
          <p:cNvGrpSpPr/>
          <p:nvPr/>
        </p:nvGrpSpPr>
        <p:grpSpPr>
          <a:xfrm>
            <a:off x="6246803" y="3558596"/>
            <a:ext cx="5102786" cy="2903964"/>
            <a:chOff x="6273154" y="3487847"/>
            <a:chExt cx="5102786" cy="2903964"/>
          </a:xfrm>
        </p:grpSpPr>
        <p:grpSp>
          <p:nvGrpSpPr>
            <p:cNvPr id="7325" name="Google Shape;7325;gfa19dddab3_0_216"/>
            <p:cNvGrpSpPr/>
            <p:nvPr/>
          </p:nvGrpSpPr>
          <p:grpSpPr>
            <a:xfrm>
              <a:off x="6273154" y="3487847"/>
              <a:ext cx="5102786" cy="2903964"/>
              <a:chOff x="5954751" y="3309306"/>
              <a:chExt cx="5509973" cy="3308607"/>
            </a:xfrm>
          </p:grpSpPr>
          <p:sp>
            <p:nvSpPr>
              <p:cNvPr id="7326" name="Google Shape;7326;gfa19dddab3_0_216"/>
              <p:cNvSpPr/>
              <p:nvPr/>
            </p:nvSpPr>
            <p:spPr>
              <a:xfrm>
                <a:off x="5954751" y="3543477"/>
                <a:ext cx="5489700" cy="2743200"/>
              </a:xfrm>
              <a:prstGeom prst="rect">
                <a:avLst/>
              </a:prstGeom>
              <a:solidFill>
                <a:srgbClr val="1F3864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7" name="Google Shape;7327;gfa19dddab3_0_216"/>
              <p:cNvSpPr/>
              <p:nvPr/>
            </p:nvSpPr>
            <p:spPr>
              <a:xfrm>
                <a:off x="5954751" y="3309306"/>
                <a:ext cx="5504700" cy="7203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 dirty="0"/>
              </a:p>
            </p:txBody>
          </p:sp>
          <p:sp>
            <p:nvSpPr>
              <p:cNvPr id="7328" name="Google Shape;7328;gfa19dddab3_0_216"/>
              <p:cNvSpPr/>
              <p:nvPr/>
            </p:nvSpPr>
            <p:spPr>
              <a:xfrm>
                <a:off x="5960024" y="5730813"/>
                <a:ext cx="5504700" cy="8871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Excel a2z: 330 Ocean Pkwy, Brooklyn NY 11218</a:t>
                </a:r>
                <a:endParaRPr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Phone: 347-558 (1227)</a:t>
                </a:r>
                <a:endParaRPr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Email: info@excela2z.com</a:t>
                </a:r>
                <a:endParaRPr dirty="0"/>
              </a:p>
            </p:txBody>
          </p:sp>
          <p:sp>
            <p:nvSpPr>
              <p:cNvPr id="7329" name="Google Shape;7329;gfa19dddab3_0_216"/>
              <p:cNvSpPr/>
              <p:nvPr/>
            </p:nvSpPr>
            <p:spPr>
              <a:xfrm>
                <a:off x="5959665" y="3853333"/>
                <a:ext cx="5489700" cy="1958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30" name="Google Shape;7330;gfa19dddab3_0_216"/>
            <p:cNvSpPr/>
            <p:nvPr/>
          </p:nvSpPr>
          <p:spPr>
            <a:xfrm>
              <a:off x="6428101" y="4095234"/>
              <a:ext cx="1045500" cy="1176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31" name="Google Shape;7331;gfa19dddab3_0_216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416950" y="5284920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2" name="Google Shape;7332;gfa19dddab3_0_216"/>
            <p:cNvSpPr/>
            <p:nvPr/>
          </p:nvSpPr>
          <p:spPr>
            <a:xfrm>
              <a:off x="7692661" y="4157713"/>
              <a:ext cx="10188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Address:</a:t>
              </a:r>
              <a:endParaRPr dirty="0"/>
            </a:p>
          </p:txBody>
        </p:sp>
        <p:sp>
          <p:nvSpPr>
            <p:cNvPr id="7333" name="Google Shape;7333;gfa19dddab3_0_216"/>
            <p:cNvSpPr/>
            <p:nvPr/>
          </p:nvSpPr>
          <p:spPr>
            <a:xfrm>
              <a:off x="7692661" y="4400507"/>
              <a:ext cx="10188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Roll No:</a:t>
              </a:r>
              <a:endParaRPr dirty="0"/>
            </a:p>
          </p:txBody>
        </p:sp>
        <p:sp>
          <p:nvSpPr>
            <p:cNvPr id="7334" name="Google Shape;7334;gfa19dddab3_0_216"/>
            <p:cNvSpPr/>
            <p:nvPr/>
          </p:nvSpPr>
          <p:spPr>
            <a:xfrm>
              <a:off x="7473707" y="4643301"/>
              <a:ext cx="12378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Blood Grp:</a:t>
              </a:r>
              <a:endParaRPr dirty="0"/>
            </a:p>
          </p:txBody>
        </p:sp>
        <p:sp>
          <p:nvSpPr>
            <p:cNvPr id="7335" name="Google Shape;7335;gfa19dddab3_0_216"/>
            <p:cNvSpPr/>
            <p:nvPr/>
          </p:nvSpPr>
          <p:spPr>
            <a:xfrm>
              <a:off x="7501762" y="4886095"/>
              <a:ext cx="12099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Emrg</a:t>
              </a: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No.:</a:t>
              </a:r>
              <a:endParaRPr dirty="0"/>
            </a:p>
          </p:txBody>
        </p:sp>
        <p:sp>
          <p:nvSpPr>
            <p:cNvPr id="7336" name="Google Shape;7336;gfa19dddab3_0_216"/>
            <p:cNvSpPr/>
            <p:nvPr/>
          </p:nvSpPr>
          <p:spPr>
            <a:xfrm>
              <a:off x="7590390" y="5128887"/>
              <a:ext cx="11211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National:</a:t>
              </a:r>
              <a:endParaRPr/>
            </a:p>
          </p:txBody>
        </p:sp>
      </p:grpSp>
      <p:grpSp>
        <p:nvGrpSpPr>
          <p:cNvPr id="7337" name="Google Shape;7337;gfa19dddab3_0_216"/>
          <p:cNvGrpSpPr/>
          <p:nvPr/>
        </p:nvGrpSpPr>
        <p:grpSpPr>
          <a:xfrm>
            <a:off x="872544" y="3558596"/>
            <a:ext cx="5102786" cy="2904187"/>
            <a:chOff x="898895" y="3487847"/>
            <a:chExt cx="5102786" cy="2904187"/>
          </a:xfrm>
        </p:grpSpPr>
        <p:grpSp>
          <p:nvGrpSpPr>
            <p:cNvPr id="7338" name="Google Shape;7338;gfa19dddab3_0_216"/>
            <p:cNvGrpSpPr/>
            <p:nvPr/>
          </p:nvGrpSpPr>
          <p:grpSpPr>
            <a:xfrm>
              <a:off x="898895" y="3487847"/>
              <a:ext cx="5102786" cy="2904187"/>
              <a:chOff x="5954751" y="3309306"/>
              <a:chExt cx="5509973" cy="3308860"/>
            </a:xfrm>
          </p:grpSpPr>
          <p:sp>
            <p:nvSpPr>
              <p:cNvPr id="7339" name="Google Shape;7339;gfa19dddab3_0_216"/>
              <p:cNvSpPr/>
              <p:nvPr/>
            </p:nvSpPr>
            <p:spPr>
              <a:xfrm>
                <a:off x="5954751" y="3543477"/>
                <a:ext cx="5489700" cy="2743200"/>
              </a:xfrm>
              <a:prstGeom prst="rect">
                <a:avLst/>
              </a:prstGeom>
              <a:solidFill>
                <a:srgbClr val="1F3864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0" name="Google Shape;7340;gfa19dddab3_0_216"/>
              <p:cNvSpPr/>
              <p:nvPr/>
            </p:nvSpPr>
            <p:spPr>
              <a:xfrm>
                <a:off x="5954751" y="3309306"/>
                <a:ext cx="5504700" cy="7203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7341" name="Google Shape;7341;gfa19dddab3_0_216"/>
              <p:cNvSpPr/>
              <p:nvPr/>
            </p:nvSpPr>
            <p:spPr>
              <a:xfrm>
                <a:off x="5960024" y="6059266"/>
                <a:ext cx="5504700" cy="5589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Student ID Card</a:t>
                </a:r>
                <a:endParaRPr/>
              </a:p>
            </p:txBody>
          </p:sp>
          <p:sp>
            <p:nvSpPr>
              <p:cNvPr id="7342" name="Google Shape;7342;gfa19dddab3_0_216"/>
              <p:cNvSpPr/>
              <p:nvPr/>
            </p:nvSpPr>
            <p:spPr>
              <a:xfrm>
                <a:off x="5959665" y="3853333"/>
                <a:ext cx="5489700" cy="22395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43" name="Google Shape;7343;gfa19dddab3_0_216"/>
            <p:cNvSpPr/>
            <p:nvPr/>
          </p:nvSpPr>
          <p:spPr>
            <a:xfrm>
              <a:off x="1084572" y="4429759"/>
              <a:ext cx="1045500" cy="1176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44" name="Google Shape;7344;gfa19dddab3_0_216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073421" y="5619445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5" name="Google Shape;7345;gfa19dddab3_0_216"/>
            <p:cNvSpPr/>
            <p:nvPr/>
          </p:nvSpPr>
          <p:spPr>
            <a:xfrm>
              <a:off x="2318722" y="4119949"/>
              <a:ext cx="10188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Name:</a:t>
              </a:r>
              <a:endParaRPr/>
            </a:p>
          </p:txBody>
        </p:sp>
        <p:sp>
          <p:nvSpPr>
            <p:cNvPr id="7346" name="Google Shape;7346;gfa19dddab3_0_216"/>
            <p:cNvSpPr/>
            <p:nvPr/>
          </p:nvSpPr>
          <p:spPr>
            <a:xfrm>
              <a:off x="2318722" y="4362743"/>
              <a:ext cx="10188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Phone:</a:t>
              </a:r>
              <a:endParaRPr/>
            </a:p>
          </p:txBody>
        </p:sp>
        <p:sp>
          <p:nvSpPr>
            <p:cNvPr id="7347" name="Google Shape;7347;gfa19dddab3_0_216"/>
            <p:cNvSpPr/>
            <p:nvPr/>
          </p:nvSpPr>
          <p:spPr>
            <a:xfrm>
              <a:off x="2318722" y="4605537"/>
              <a:ext cx="10188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Class:</a:t>
              </a:r>
              <a:endParaRPr/>
            </a:p>
          </p:txBody>
        </p:sp>
        <p:sp>
          <p:nvSpPr>
            <p:cNvPr id="7348" name="Google Shape;7348;gfa19dddab3_0_216"/>
            <p:cNvSpPr/>
            <p:nvPr/>
          </p:nvSpPr>
          <p:spPr>
            <a:xfrm>
              <a:off x="2216451" y="4848331"/>
              <a:ext cx="11211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Session:</a:t>
              </a:r>
              <a:endParaRPr/>
            </a:p>
          </p:txBody>
        </p:sp>
        <p:sp>
          <p:nvSpPr>
            <p:cNvPr id="7349" name="Google Shape;7349;gfa19dddab3_0_216"/>
            <p:cNvSpPr/>
            <p:nvPr/>
          </p:nvSpPr>
          <p:spPr>
            <a:xfrm>
              <a:off x="2216451" y="5091123"/>
              <a:ext cx="11211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Guardian:</a:t>
              </a:r>
              <a:endParaRPr/>
            </a:p>
          </p:txBody>
        </p:sp>
        <p:sp>
          <p:nvSpPr>
            <p:cNvPr id="7350" name="Google Shape;7350;gfa19dddab3_0_216"/>
            <p:cNvSpPr/>
            <p:nvPr/>
          </p:nvSpPr>
          <p:spPr>
            <a:xfrm>
              <a:off x="1084571" y="4150311"/>
              <a:ext cx="1045500" cy="271800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</p:txBody>
        </p:sp>
      </p:grpSp>
      <p:sp>
        <p:nvSpPr>
          <p:cNvPr id="7351" name="Google Shape;7351;gfa19dddab3_0_216"/>
          <p:cNvSpPr/>
          <p:nvPr/>
        </p:nvSpPr>
        <p:spPr>
          <a:xfrm>
            <a:off x="2167503" y="2796457"/>
            <a:ext cx="1765200" cy="2655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/>
          </a:p>
        </p:txBody>
      </p:sp>
      <p:sp>
        <p:nvSpPr>
          <p:cNvPr id="7352" name="Google Shape;7352;gfa19dddab3_0_216"/>
          <p:cNvSpPr/>
          <p:nvPr/>
        </p:nvSpPr>
        <p:spPr>
          <a:xfrm>
            <a:off x="3932803" y="2796456"/>
            <a:ext cx="1257300" cy="2661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/>
          </a:p>
        </p:txBody>
      </p:sp>
      <p:sp>
        <p:nvSpPr>
          <p:cNvPr id="7353" name="Google Shape;7353;gfa19dddab3_0_216"/>
          <p:cNvSpPr/>
          <p:nvPr/>
        </p:nvSpPr>
        <p:spPr>
          <a:xfrm>
            <a:off x="5212405" y="2796456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/>
          </a:p>
        </p:txBody>
      </p:sp>
      <p:sp>
        <p:nvSpPr>
          <p:cNvPr id="7354" name="Google Shape;7354;gfa19dddab3_0_216"/>
          <p:cNvSpPr/>
          <p:nvPr/>
        </p:nvSpPr>
        <p:spPr>
          <a:xfrm>
            <a:off x="6076005" y="2796456"/>
            <a:ext cx="939900" cy="2664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/>
          </a:p>
        </p:txBody>
      </p:sp>
      <p:sp>
        <p:nvSpPr>
          <p:cNvPr id="7355" name="Google Shape;7355;gfa19dddab3_0_216"/>
          <p:cNvSpPr/>
          <p:nvPr/>
        </p:nvSpPr>
        <p:spPr>
          <a:xfrm>
            <a:off x="7028505" y="2796456"/>
            <a:ext cx="2070000" cy="2727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 dirty="0"/>
          </a:p>
        </p:txBody>
      </p:sp>
      <p:sp>
        <p:nvSpPr>
          <p:cNvPr id="7356" name="Google Shape;7356;gfa19dddab3_0_216"/>
          <p:cNvSpPr/>
          <p:nvPr/>
        </p:nvSpPr>
        <p:spPr>
          <a:xfrm>
            <a:off x="9111925" y="2796456"/>
            <a:ext cx="7314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/>
          </a:p>
        </p:txBody>
      </p:sp>
      <p:sp>
        <p:nvSpPr>
          <p:cNvPr id="7357" name="Google Shape;7357;gfa19dddab3_0_216"/>
          <p:cNvSpPr/>
          <p:nvPr/>
        </p:nvSpPr>
        <p:spPr>
          <a:xfrm>
            <a:off x="780350" y="2788299"/>
            <a:ext cx="10699800" cy="3757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8" name="Google Shape;7358;gfa19dddab3_0_216"/>
          <p:cNvSpPr/>
          <p:nvPr/>
        </p:nvSpPr>
        <p:spPr>
          <a:xfrm>
            <a:off x="2467958" y="6576549"/>
            <a:ext cx="1463100" cy="266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Front</a:t>
            </a:r>
            <a:endParaRPr/>
          </a:p>
        </p:txBody>
      </p:sp>
      <p:sp>
        <p:nvSpPr>
          <p:cNvPr id="7359" name="Google Shape;7359;gfa19dddab3_0_216"/>
          <p:cNvSpPr/>
          <p:nvPr/>
        </p:nvSpPr>
        <p:spPr>
          <a:xfrm>
            <a:off x="8148872" y="6576549"/>
            <a:ext cx="1463100" cy="266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Back</a:t>
            </a:r>
            <a:endParaRPr/>
          </a:p>
        </p:txBody>
      </p:sp>
      <p:sp>
        <p:nvSpPr>
          <p:cNvPr id="7360" name="Google Shape;7360;gfa19dddab3_0_216"/>
          <p:cNvSpPr/>
          <p:nvPr/>
        </p:nvSpPr>
        <p:spPr>
          <a:xfrm>
            <a:off x="2398535" y="3103659"/>
            <a:ext cx="1554600" cy="26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 ID Card</a:t>
            </a:r>
            <a:endParaRPr/>
          </a:p>
        </p:txBody>
      </p:sp>
      <p:sp>
        <p:nvSpPr>
          <p:cNvPr id="7361" name="Google Shape;7361;gfa19dddab3_0_216"/>
          <p:cNvSpPr/>
          <p:nvPr/>
        </p:nvSpPr>
        <p:spPr>
          <a:xfrm>
            <a:off x="776478" y="3092919"/>
            <a:ext cx="1554600" cy="26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ID Card</a:t>
            </a:r>
            <a:endParaRPr/>
          </a:p>
        </p:txBody>
      </p:sp>
      <p:sp>
        <p:nvSpPr>
          <p:cNvPr id="7362" name="Google Shape;7362;gfa19dddab3_0_216"/>
          <p:cNvSpPr/>
          <p:nvPr/>
        </p:nvSpPr>
        <p:spPr>
          <a:xfrm>
            <a:off x="4023046" y="3108072"/>
            <a:ext cx="914400" cy="26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pic>
        <p:nvPicPr>
          <p:cNvPr id="7363" name="Google Shape;7363;gfa19dddab3_0_216" descr="Return outlin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055685" y="312003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4" name="Google Shape;7364;gfa19dddab3_0_216" descr="Lights On with solid fill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18460" y="308199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5" name="Google Shape;7365;gfa19dddab3_0_216" descr="Checkmark with solid fill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412098" y="3094637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66" name="Google Shape;7366;gfa19dddab3_0_216"/>
          <p:cNvSpPr txBox="1"/>
          <p:nvPr/>
        </p:nvSpPr>
        <p:spPr>
          <a:xfrm>
            <a:off x="5975325" y="-91575"/>
            <a:ext cx="8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1" name="Google Shape;7371;gfa19dddab3_0_320"/>
          <p:cNvSpPr/>
          <p:nvPr/>
        </p:nvSpPr>
        <p:spPr>
          <a:xfrm>
            <a:off x="11627274" y="845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2" name="Google Shape;7372;gfa19dddab3_0_320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3" name="Google Shape;7373;gfa19dddab3_0_320"/>
          <p:cNvSpPr/>
          <p:nvPr/>
        </p:nvSpPr>
        <p:spPr>
          <a:xfrm>
            <a:off x="609600" y="1"/>
            <a:ext cx="11002200" cy="3657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Card</a:t>
            </a:r>
            <a:endParaRPr/>
          </a:p>
        </p:txBody>
      </p:sp>
      <p:pic>
        <p:nvPicPr>
          <p:cNvPr id="7374" name="Google Shape;7374;gfa19dddab3_0_320" descr="Shape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375" name="Google Shape;7375;gfa19dddab3_0_320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6" name="Google Shape;7376;gfa19dddab3_0_320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7377" name="Google Shape;7377;gfa19dddab3_0_320" descr="Hom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8" name="Google Shape;7378;gfa19dddab3_0_32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379" name="Google Shape;7379;gfa19dddab3_0_320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7380" name="Google Shape;7380;gfa19dddab3_0_320" descr="Help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1" name="Google Shape;7381;gfa19dddab3_0_320" descr="Clo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82" name="Google Shape;7382;gfa19dddab3_0_320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7383" name="Google Shape;7383;gfa19dddab3_0_320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 dirty="0"/>
          </a:p>
        </p:txBody>
      </p:sp>
      <p:sp>
        <p:nvSpPr>
          <p:cNvPr id="7384" name="Google Shape;7384;gfa19dddab3_0_320"/>
          <p:cNvSpPr/>
          <p:nvPr/>
        </p:nvSpPr>
        <p:spPr>
          <a:xfrm>
            <a:off x="5508949" y="8499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7385" name="Google Shape;7385;gfa19dddab3_0_320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7386" name="Google Shape;7386;gfa19dddab3_0_320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7387" name="Google Shape;7387;gfa19dddab3_0_320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7388" name="Google Shape;7388;gfa19dddab3_0_320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7389" name="Google Shape;7389;gfa19dddab3_0_320" descr="Office worker female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0" name="Google Shape;7390;gfa19dddab3_0_320" descr="Checklis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1" name="Google Shape;7391;gfa19dddab3_0_320" descr="Delivery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2" name="Google Shape;7392;gfa19dddab3_0_320" descr="Storytelling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3" name="Google Shape;7393;gfa19dddab3_0_320" descr="Unlock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4" name="Google Shape;7394;gfa19dddab3_0_320" descr="Warehous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5" name="Google Shape;7395;gfa19dddab3_0_320" descr="Work from home desk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6" name="Google Shape;7396;gfa19dddab3_0_320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7" name="Google Shape;7397;gfa19dddab3_0_320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8" name="Google Shape;7398;gfa19dddab3_0_320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9" name="Google Shape;7399;gfa19dddab3_0_320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0" name="Google Shape;7400;gfa19dddab3_0_320" descr="Icon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1" name="Google Shape;7401;gfa19dddab3_0_320" descr="A picture containing text, sign, outdoor, pole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2" name="Google Shape;7402;gfa19dddab3_0_320" descr="Icon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3" name="Google Shape;7403;gfa19dddab3_0_320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4" name="Google Shape;7404;gfa19dddab3_0_320" descr="A picture containing text, clock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5" name="Google Shape;7405;gfa19dddab3_0_320" descr="Text, 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6" name="Google Shape;7406;gfa19dddab3_0_320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7" name="Google Shape;7407;gfa19dddab3_0_320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8" name="Google Shape;7408;gfa19dddab3_0_320" descr="Icon&#10;&#10;Description automatically generated with medium confidenc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9" name="Google Shape;7409;gfa19dddab3_0_320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410" name="Google Shape;7410;gfa19dddab3_0_320"/>
          <p:cNvSpPr/>
          <p:nvPr/>
        </p:nvSpPr>
        <p:spPr>
          <a:xfrm>
            <a:off x="769434" y="1392889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/>
          </a:p>
        </p:txBody>
      </p:sp>
      <p:sp>
        <p:nvSpPr>
          <p:cNvPr id="7411" name="Google Shape;7411;gfa19dddab3_0_320"/>
          <p:cNvSpPr/>
          <p:nvPr/>
        </p:nvSpPr>
        <p:spPr>
          <a:xfrm>
            <a:off x="2649034" y="139333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2" name="Google Shape;7412;gfa19dddab3_0_320"/>
          <p:cNvSpPr/>
          <p:nvPr/>
        </p:nvSpPr>
        <p:spPr>
          <a:xfrm>
            <a:off x="769434" y="1699765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/>
          </a:p>
        </p:txBody>
      </p:sp>
      <p:sp>
        <p:nvSpPr>
          <p:cNvPr id="7413" name="Google Shape;7413;gfa19dddab3_0_320"/>
          <p:cNvSpPr/>
          <p:nvPr/>
        </p:nvSpPr>
        <p:spPr>
          <a:xfrm>
            <a:off x="2649034" y="1700214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4" name="Google Shape;7414;gfa19dddab3_0_320"/>
          <p:cNvSpPr/>
          <p:nvPr/>
        </p:nvSpPr>
        <p:spPr>
          <a:xfrm>
            <a:off x="769434" y="200230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/>
          </a:p>
        </p:txBody>
      </p:sp>
      <p:sp>
        <p:nvSpPr>
          <p:cNvPr id="7415" name="Google Shape;7415;gfa19dddab3_0_320"/>
          <p:cNvSpPr/>
          <p:nvPr/>
        </p:nvSpPr>
        <p:spPr>
          <a:xfrm>
            <a:off x="2649034" y="2002757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6" name="Google Shape;7416;gfa19dddab3_0_320"/>
          <p:cNvSpPr/>
          <p:nvPr/>
        </p:nvSpPr>
        <p:spPr>
          <a:xfrm>
            <a:off x="769434" y="2307573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/>
          </a:p>
        </p:txBody>
      </p:sp>
      <p:sp>
        <p:nvSpPr>
          <p:cNvPr id="7417" name="Google Shape;7417;gfa19dddab3_0_320"/>
          <p:cNvSpPr/>
          <p:nvPr/>
        </p:nvSpPr>
        <p:spPr>
          <a:xfrm>
            <a:off x="2649034" y="230802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8" name="Google Shape;7418;gfa19dddab3_0_320"/>
          <p:cNvSpPr/>
          <p:nvPr/>
        </p:nvSpPr>
        <p:spPr>
          <a:xfrm>
            <a:off x="780350" y="1405787"/>
            <a:ext cx="37482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9" name="Google Shape;7419;gfa19dddab3_0_320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60333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0" name="Google Shape;7420;gfa19dddab3_0_320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192187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1" name="Google Shape;7421;gfa19dddab3_0_320" descr="Eyes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558986" y="133925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2" name="Google Shape;7422;gfa19dddab3_0_320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25966" y="2227263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423" name="Google Shape;7423;gfa19dddab3_0_320"/>
          <p:cNvSpPr/>
          <p:nvPr/>
        </p:nvSpPr>
        <p:spPr>
          <a:xfrm>
            <a:off x="4513759" y="1405089"/>
            <a:ext cx="423600" cy="1179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4" name="Google Shape;7424;gfa19dddab3_0_320"/>
          <p:cNvSpPr/>
          <p:nvPr/>
        </p:nvSpPr>
        <p:spPr>
          <a:xfrm>
            <a:off x="9205637" y="1418067"/>
            <a:ext cx="12573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5" name="Google Shape;7425;gfa19dddab3_0_320" descr="A person in a suit&#10;&#10;Description automatically generated with low confidenc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265739" y="1414070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426" name="Google Shape;7426;gfa19dddab3_0_320"/>
          <p:cNvSpPr/>
          <p:nvPr/>
        </p:nvSpPr>
        <p:spPr>
          <a:xfrm>
            <a:off x="10548048" y="1405652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/>
          </a:p>
        </p:txBody>
      </p:sp>
      <p:sp>
        <p:nvSpPr>
          <p:cNvPr id="7427" name="Google Shape;7427;gfa19dddab3_0_320"/>
          <p:cNvSpPr/>
          <p:nvPr/>
        </p:nvSpPr>
        <p:spPr>
          <a:xfrm>
            <a:off x="10548048" y="1813058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/>
          </a:p>
        </p:txBody>
      </p:sp>
      <p:sp>
        <p:nvSpPr>
          <p:cNvPr id="7428" name="Google Shape;7428;gfa19dddab3_0_320"/>
          <p:cNvSpPr/>
          <p:nvPr/>
        </p:nvSpPr>
        <p:spPr>
          <a:xfrm>
            <a:off x="10548048" y="2220465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/>
          </a:p>
        </p:txBody>
      </p:sp>
      <p:grpSp>
        <p:nvGrpSpPr>
          <p:cNvPr id="7429" name="Google Shape;7429;gfa19dddab3_0_320"/>
          <p:cNvGrpSpPr/>
          <p:nvPr/>
        </p:nvGrpSpPr>
        <p:grpSpPr>
          <a:xfrm>
            <a:off x="6246803" y="3558596"/>
            <a:ext cx="5102786" cy="2903964"/>
            <a:chOff x="6273154" y="3487847"/>
            <a:chExt cx="5102786" cy="2903964"/>
          </a:xfrm>
        </p:grpSpPr>
        <p:grpSp>
          <p:nvGrpSpPr>
            <p:cNvPr id="7430" name="Google Shape;7430;gfa19dddab3_0_320"/>
            <p:cNvGrpSpPr/>
            <p:nvPr/>
          </p:nvGrpSpPr>
          <p:grpSpPr>
            <a:xfrm>
              <a:off x="6273154" y="3487847"/>
              <a:ext cx="5102786" cy="2903964"/>
              <a:chOff x="5954751" y="3309306"/>
              <a:chExt cx="5509973" cy="3308607"/>
            </a:xfrm>
          </p:grpSpPr>
          <p:sp>
            <p:nvSpPr>
              <p:cNvPr id="7431" name="Google Shape;7431;gfa19dddab3_0_320"/>
              <p:cNvSpPr/>
              <p:nvPr/>
            </p:nvSpPr>
            <p:spPr>
              <a:xfrm>
                <a:off x="5954751" y="3543477"/>
                <a:ext cx="5489700" cy="27432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2" name="Google Shape;7432;gfa19dddab3_0_320"/>
              <p:cNvSpPr/>
              <p:nvPr/>
            </p:nvSpPr>
            <p:spPr>
              <a:xfrm>
                <a:off x="5954751" y="3309306"/>
                <a:ext cx="5504700" cy="7203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7433" name="Google Shape;7433;gfa19dddab3_0_320"/>
              <p:cNvSpPr/>
              <p:nvPr/>
            </p:nvSpPr>
            <p:spPr>
              <a:xfrm>
                <a:off x="5960024" y="5730813"/>
                <a:ext cx="5504700" cy="8871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Excel a2z: 330 Ocean Pkwy, Brooklyn NY 11218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Phone: 347-558 (1227)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Email: info@excela2z.com</a:t>
                </a:r>
                <a:endParaRPr/>
              </a:p>
            </p:txBody>
          </p:sp>
        </p:grpSp>
        <p:sp>
          <p:nvSpPr>
            <p:cNvPr id="7434" name="Google Shape;7434;gfa19dddab3_0_320"/>
            <p:cNvSpPr/>
            <p:nvPr/>
          </p:nvSpPr>
          <p:spPr>
            <a:xfrm>
              <a:off x="6428101" y="4144410"/>
              <a:ext cx="1045500" cy="11715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35" name="Google Shape;7435;gfa19dddab3_0_320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416950" y="5318373"/>
              <a:ext cx="1084812" cy="27194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7436" name="Google Shape;7436;gfa19dddab3_0_320"/>
          <p:cNvGrpSpPr/>
          <p:nvPr/>
        </p:nvGrpSpPr>
        <p:grpSpPr>
          <a:xfrm>
            <a:off x="872544" y="3558596"/>
            <a:ext cx="5102786" cy="2904187"/>
            <a:chOff x="898895" y="3487847"/>
            <a:chExt cx="5102786" cy="2904187"/>
          </a:xfrm>
        </p:grpSpPr>
        <p:grpSp>
          <p:nvGrpSpPr>
            <p:cNvPr id="7437" name="Google Shape;7437;gfa19dddab3_0_320"/>
            <p:cNvGrpSpPr/>
            <p:nvPr/>
          </p:nvGrpSpPr>
          <p:grpSpPr>
            <a:xfrm>
              <a:off x="898895" y="3487847"/>
              <a:ext cx="5102786" cy="2904187"/>
              <a:chOff x="5954751" y="3309306"/>
              <a:chExt cx="5509973" cy="3308860"/>
            </a:xfrm>
          </p:grpSpPr>
          <p:sp>
            <p:nvSpPr>
              <p:cNvPr id="7438" name="Google Shape;7438;gfa19dddab3_0_320"/>
              <p:cNvSpPr/>
              <p:nvPr/>
            </p:nvSpPr>
            <p:spPr>
              <a:xfrm>
                <a:off x="5959665" y="3853333"/>
                <a:ext cx="5489700" cy="22395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9" name="Google Shape;7439;gfa19dddab3_0_320"/>
              <p:cNvSpPr/>
              <p:nvPr/>
            </p:nvSpPr>
            <p:spPr>
              <a:xfrm>
                <a:off x="5954751" y="3309306"/>
                <a:ext cx="5504700" cy="7203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Excel a2z School System</a:t>
                </a:r>
                <a:endParaRPr/>
              </a:p>
            </p:txBody>
          </p:sp>
          <p:sp>
            <p:nvSpPr>
              <p:cNvPr id="7440" name="Google Shape;7440;gfa19dddab3_0_320"/>
              <p:cNvSpPr/>
              <p:nvPr/>
            </p:nvSpPr>
            <p:spPr>
              <a:xfrm>
                <a:off x="5960024" y="6059266"/>
                <a:ext cx="5504700" cy="558900"/>
              </a:xfrm>
              <a:prstGeom prst="roundRect">
                <a:avLst>
                  <a:gd name="adj" fmla="val 16667"/>
                </a:avLst>
              </a:prstGeom>
              <a:solidFill>
                <a:srgbClr val="7F03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Student ID Card</a:t>
                </a:r>
                <a:endParaRPr/>
              </a:p>
            </p:txBody>
          </p:sp>
        </p:grpSp>
        <p:sp>
          <p:nvSpPr>
            <p:cNvPr id="7441" name="Google Shape;7441;gfa19dddab3_0_320"/>
            <p:cNvSpPr/>
            <p:nvPr/>
          </p:nvSpPr>
          <p:spPr>
            <a:xfrm>
              <a:off x="1084572" y="4429759"/>
              <a:ext cx="1045500" cy="1176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42" name="Google Shape;7442;gfa19dddab3_0_320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073421" y="5619445"/>
              <a:ext cx="1084812" cy="2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3" name="Google Shape;7443;gfa19dddab3_0_320"/>
            <p:cNvSpPr/>
            <p:nvPr/>
          </p:nvSpPr>
          <p:spPr>
            <a:xfrm>
              <a:off x="1084571" y="4150311"/>
              <a:ext cx="1045500" cy="271800"/>
            </a:xfrm>
            <a:prstGeom prst="rect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</p:txBody>
        </p:sp>
      </p:grpSp>
      <p:sp>
        <p:nvSpPr>
          <p:cNvPr id="7444" name="Google Shape;7444;gfa19dddab3_0_320"/>
          <p:cNvSpPr/>
          <p:nvPr/>
        </p:nvSpPr>
        <p:spPr>
          <a:xfrm>
            <a:off x="795911" y="2796457"/>
            <a:ext cx="1765200" cy="2655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/>
          </a:p>
        </p:txBody>
      </p:sp>
      <p:sp>
        <p:nvSpPr>
          <p:cNvPr id="7445" name="Google Shape;7445;gfa19dddab3_0_320"/>
          <p:cNvSpPr/>
          <p:nvPr/>
        </p:nvSpPr>
        <p:spPr>
          <a:xfrm>
            <a:off x="2561211" y="2796456"/>
            <a:ext cx="1257300" cy="2661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/>
          </a:p>
        </p:txBody>
      </p:sp>
      <p:sp>
        <p:nvSpPr>
          <p:cNvPr id="7446" name="Google Shape;7446;gfa19dddab3_0_320"/>
          <p:cNvSpPr/>
          <p:nvPr/>
        </p:nvSpPr>
        <p:spPr>
          <a:xfrm>
            <a:off x="3818511" y="2796456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/>
          </a:p>
        </p:txBody>
      </p:sp>
      <p:sp>
        <p:nvSpPr>
          <p:cNvPr id="7447" name="Google Shape;7447;gfa19dddab3_0_320"/>
          <p:cNvSpPr/>
          <p:nvPr/>
        </p:nvSpPr>
        <p:spPr>
          <a:xfrm>
            <a:off x="4682111" y="2796456"/>
            <a:ext cx="939900" cy="2664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/>
          </a:p>
        </p:txBody>
      </p:sp>
      <p:sp>
        <p:nvSpPr>
          <p:cNvPr id="7448" name="Google Shape;7448;gfa19dddab3_0_320"/>
          <p:cNvSpPr/>
          <p:nvPr/>
        </p:nvSpPr>
        <p:spPr>
          <a:xfrm>
            <a:off x="5634611" y="2796456"/>
            <a:ext cx="2070000" cy="2727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/>
          </a:p>
        </p:txBody>
      </p:sp>
      <p:sp>
        <p:nvSpPr>
          <p:cNvPr id="7449" name="Google Shape;7449;gfa19dddab3_0_320"/>
          <p:cNvSpPr/>
          <p:nvPr/>
        </p:nvSpPr>
        <p:spPr>
          <a:xfrm>
            <a:off x="7718031" y="2796456"/>
            <a:ext cx="7314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/>
          </a:p>
        </p:txBody>
      </p:sp>
      <p:sp>
        <p:nvSpPr>
          <p:cNvPr id="7450" name="Google Shape;7450;gfa19dddab3_0_320"/>
          <p:cNvSpPr/>
          <p:nvPr/>
        </p:nvSpPr>
        <p:spPr>
          <a:xfrm>
            <a:off x="780350" y="2788299"/>
            <a:ext cx="10699800" cy="3757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1" name="Google Shape;7451;gfa19dddab3_0_320"/>
          <p:cNvSpPr/>
          <p:nvPr/>
        </p:nvSpPr>
        <p:spPr>
          <a:xfrm>
            <a:off x="2467958" y="6576549"/>
            <a:ext cx="1463100" cy="266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Front</a:t>
            </a:r>
            <a:endParaRPr/>
          </a:p>
        </p:txBody>
      </p:sp>
      <p:sp>
        <p:nvSpPr>
          <p:cNvPr id="7452" name="Google Shape;7452;gfa19dddab3_0_320"/>
          <p:cNvSpPr/>
          <p:nvPr/>
        </p:nvSpPr>
        <p:spPr>
          <a:xfrm>
            <a:off x="8148872" y="6576549"/>
            <a:ext cx="1463100" cy="266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Back</a:t>
            </a:r>
            <a:endParaRPr/>
          </a:p>
        </p:txBody>
      </p:sp>
      <p:sp>
        <p:nvSpPr>
          <p:cNvPr id="7453" name="Google Shape;7453;gfa19dddab3_0_320"/>
          <p:cNvSpPr/>
          <p:nvPr/>
        </p:nvSpPr>
        <p:spPr>
          <a:xfrm>
            <a:off x="2398535" y="3103659"/>
            <a:ext cx="1554600" cy="26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 ID Card</a:t>
            </a:r>
            <a:endParaRPr/>
          </a:p>
        </p:txBody>
      </p:sp>
      <p:sp>
        <p:nvSpPr>
          <p:cNvPr id="7454" name="Google Shape;7454;gfa19dddab3_0_320"/>
          <p:cNvSpPr/>
          <p:nvPr/>
        </p:nvSpPr>
        <p:spPr>
          <a:xfrm>
            <a:off x="776478" y="3092919"/>
            <a:ext cx="1554600" cy="26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ID Card</a:t>
            </a:r>
            <a:endParaRPr/>
          </a:p>
        </p:txBody>
      </p:sp>
      <p:sp>
        <p:nvSpPr>
          <p:cNvPr id="7455" name="Google Shape;7455;gfa19dddab3_0_320"/>
          <p:cNvSpPr/>
          <p:nvPr/>
        </p:nvSpPr>
        <p:spPr>
          <a:xfrm>
            <a:off x="4023046" y="3108072"/>
            <a:ext cx="914400" cy="26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/>
          </a:p>
        </p:txBody>
      </p:sp>
      <p:pic>
        <p:nvPicPr>
          <p:cNvPr id="7456" name="Google Shape;7456;gfa19dddab3_0_320" descr="Return outline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055685" y="312003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7" name="Google Shape;7457;gfa19dddab3_0_320" descr="Lights On with solid fill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18460" y="3081996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8" name="Google Shape;7458;gfa19dddab3_0_320" descr="Checkmark with solid fill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412098" y="3094637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7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1" name="Google Shape;7371;gfa19dddab3_0_320"/>
          <p:cNvSpPr/>
          <p:nvPr/>
        </p:nvSpPr>
        <p:spPr>
          <a:xfrm>
            <a:off x="11577282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2" name="Google Shape;7372;gfa19dddab3_0_320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3" name="Google Shape;7373;gfa19dddab3_0_320"/>
          <p:cNvSpPr/>
          <p:nvPr/>
        </p:nvSpPr>
        <p:spPr>
          <a:xfrm>
            <a:off x="609600" y="1"/>
            <a:ext cx="11002200" cy="3657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 Card</a:t>
            </a:r>
            <a:endParaRPr/>
          </a:p>
        </p:txBody>
      </p:sp>
      <p:pic>
        <p:nvPicPr>
          <p:cNvPr id="7374" name="Google Shape;7374;gfa19dddab3_0_320"/>
          <p:cNvPicPr preferRelativeResize="0"/>
          <p:nvPr/>
        </p:nvPicPr>
        <p:blipFill>
          <a:blip r:embed="rId3"/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375" name="Google Shape;7375;gfa19dddab3_0_320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6" name="Google Shape;7376;gfa19dddab3_0_320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7377" name="Google Shape;7377;gfa19dddab3_0_320"/>
          <p:cNvPicPr preferRelativeResize="0"/>
          <p:nvPr/>
        </p:nvPicPr>
        <p:blipFill>
          <a:blip r:embed="rId4"/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8" name="Google Shape;7378;gfa19dddab3_0_320"/>
          <p:cNvPicPr preferRelativeResize="0"/>
          <p:nvPr/>
        </p:nvPicPr>
        <p:blipFill>
          <a:blip r:embed="rId5"/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7379" name="Google Shape;7379;gfa19dddab3_0_320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7380" name="Google Shape;7380;gfa19dddab3_0_320"/>
          <p:cNvPicPr preferRelativeResize="0"/>
          <p:nvPr/>
        </p:nvPicPr>
        <p:blipFill>
          <a:blip r:embed="rId6"/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1" name="Google Shape;7381;gfa19dddab3_0_320" descr="Clo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82" name="Google Shape;7382;gfa19dddab3_0_320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7383" name="Google Shape;7383;gfa19dddab3_0_320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 dirty="0"/>
          </a:p>
        </p:txBody>
      </p:sp>
      <p:sp>
        <p:nvSpPr>
          <p:cNvPr id="7384" name="Google Shape;7384;gfa19dddab3_0_320"/>
          <p:cNvSpPr/>
          <p:nvPr/>
        </p:nvSpPr>
        <p:spPr>
          <a:xfrm>
            <a:off x="5508949" y="8499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7385" name="Google Shape;7385;gfa19dddab3_0_320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7386" name="Google Shape;7386;gfa19dddab3_0_320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7387" name="Google Shape;7387;gfa19dddab3_0_320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7388" name="Google Shape;7388;gfa19dddab3_0_320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7389" name="Google Shape;7389;gfa19dddab3_0_320"/>
          <p:cNvPicPr preferRelativeResize="0"/>
          <p:nvPr/>
        </p:nvPicPr>
        <p:blipFill>
          <a:blip r:embed="rId8"/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0" name="Google Shape;7390;gfa19dddab3_0_320"/>
          <p:cNvPicPr preferRelativeResize="0"/>
          <p:nvPr/>
        </p:nvPicPr>
        <p:blipFill>
          <a:blip r:embed="rId9"/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1" name="Google Shape;7391;gfa19dddab3_0_320"/>
          <p:cNvPicPr preferRelativeResize="0"/>
          <p:nvPr/>
        </p:nvPicPr>
        <p:blipFill>
          <a:blip r:embed="rId10"/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2" name="Google Shape;7392;gfa19dddab3_0_320"/>
          <p:cNvPicPr preferRelativeResize="0"/>
          <p:nvPr/>
        </p:nvPicPr>
        <p:blipFill>
          <a:blip r:embed="rId11"/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3" name="Google Shape;7393;gfa19dddab3_0_320"/>
          <p:cNvPicPr preferRelativeResize="0"/>
          <p:nvPr/>
        </p:nvPicPr>
        <p:blipFill>
          <a:blip r:embed="rId12"/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4" name="Google Shape;7394;gfa19dddab3_0_320"/>
          <p:cNvPicPr preferRelativeResize="0"/>
          <p:nvPr/>
        </p:nvPicPr>
        <p:blipFill>
          <a:blip r:embed="rId13"/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5" name="Google Shape;7395;gfa19dddab3_0_320"/>
          <p:cNvPicPr preferRelativeResize="0"/>
          <p:nvPr/>
        </p:nvPicPr>
        <p:blipFill>
          <a:blip r:embed="rId14"/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6" name="Google Shape;7396;gfa19dddab3_0_320"/>
          <p:cNvPicPr preferRelativeResize="0"/>
          <p:nvPr/>
        </p:nvPicPr>
        <p:blipFill>
          <a:blip r:embed="rId15"/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7" name="Google Shape;7397;gfa19dddab3_0_320"/>
          <p:cNvPicPr preferRelativeResize="0"/>
          <p:nvPr/>
        </p:nvPicPr>
        <p:blipFill>
          <a:blip r:embed="rId16"/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8" name="Google Shape;7398;gfa19dddab3_0_320"/>
          <p:cNvPicPr preferRelativeResize="0"/>
          <p:nvPr/>
        </p:nvPicPr>
        <p:blipFill>
          <a:blip r:embed="rId17"/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9" name="Google Shape;7399;gfa19dddab3_0_320"/>
          <p:cNvPicPr preferRelativeResize="0"/>
          <p:nvPr/>
        </p:nvPicPr>
        <p:blipFill>
          <a:blip r:embed="rId18"/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0" name="Google Shape;7400;gfa19dddab3_0_320"/>
          <p:cNvPicPr preferRelativeResize="0"/>
          <p:nvPr/>
        </p:nvPicPr>
        <p:blipFill>
          <a:blip r:embed="rId19"/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1" name="Google Shape;7401;gfa19dddab3_0_320"/>
          <p:cNvPicPr preferRelativeResize="0"/>
          <p:nvPr/>
        </p:nvPicPr>
        <p:blipFill>
          <a:blip r:embed="rId20"/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2" name="Google Shape;7402;gfa19dddab3_0_320"/>
          <p:cNvPicPr preferRelativeResize="0"/>
          <p:nvPr/>
        </p:nvPicPr>
        <p:blipFill>
          <a:blip r:embed="rId21"/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3" name="Google Shape;7403;gfa19dddab3_0_320"/>
          <p:cNvPicPr preferRelativeResize="0"/>
          <p:nvPr/>
        </p:nvPicPr>
        <p:blipFill>
          <a:blip r:embed="rId22"/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4" name="Google Shape;7404;gfa19dddab3_0_320"/>
          <p:cNvPicPr preferRelativeResize="0"/>
          <p:nvPr/>
        </p:nvPicPr>
        <p:blipFill>
          <a:blip r:embed="rId23"/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5" name="Google Shape;7405;gfa19dddab3_0_320"/>
          <p:cNvPicPr preferRelativeResize="0"/>
          <p:nvPr/>
        </p:nvPicPr>
        <p:blipFill>
          <a:blip r:embed="rId24"/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6" name="Google Shape;7406;gfa19dddab3_0_320"/>
          <p:cNvPicPr preferRelativeResize="0"/>
          <p:nvPr/>
        </p:nvPicPr>
        <p:blipFill>
          <a:blip r:embed="rId25"/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7" name="Google Shape;7407;gfa19dddab3_0_320"/>
          <p:cNvPicPr preferRelativeResize="0"/>
          <p:nvPr/>
        </p:nvPicPr>
        <p:blipFill>
          <a:blip r:embed="rId26"/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8" name="Google Shape;7408;gfa19dddab3_0_320"/>
          <p:cNvPicPr preferRelativeResize="0"/>
          <p:nvPr/>
        </p:nvPicPr>
        <p:blipFill>
          <a:blip r:embed="rId27"/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9" name="Google Shape;7409;gfa19dddab3_0_320"/>
          <p:cNvPicPr preferRelativeResize="0"/>
          <p:nvPr/>
        </p:nvPicPr>
        <p:blipFill>
          <a:blip r:embed="rId28"/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410" name="Google Shape;7410;gfa19dddab3_0_320"/>
          <p:cNvSpPr/>
          <p:nvPr/>
        </p:nvSpPr>
        <p:spPr>
          <a:xfrm>
            <a:off x="777494" y="767550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 dirty="0"/>
          </a:p>
        </p:txBody>
      </p:sp>
      <p:sp>
        <p:nvSpPr>
          <p:cNvPr id="7411" name="Google Shape;7411;gfa19dddab3_0_320"/>
          <p:cNvSpPr/>
          <p:nvPr/>
        </p:nvSpPr>
        <p:spPr>
          <a:xfrm>
            <a:off x="2657094" y="767999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2" name="Google Shape;7412;gfa19dddab3_0_320"/>
          <p:cNvSpPr/>
          <p:nvPr/>
        </p:nvSpPr>
        <p:spPr>
          <a:xfrm>
            <a:off x="777494" y="107442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ID:</a:t>
            </a:r>
            <a:endParaRPr/>
          </a:p>
        </p:txBody>
      </p:sp>
      <p:sp>
        <p:nvSpPr>
          <p:cNvPr id="7413" name="Google Shape;7413;gfa19dddab3_0_320"/>
          <p:cNvSpPr/>
          <p:nvPr/>
        </p:nvSpPr>
        <p:spPr>
          <a:xfrm>
            <a:off x="2657094" y="1074875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4" name="Google Shape;7414;gfa19dddab3_0_320"/>
          <p:cNvSpPr/>
          <p:nvPr/>
        </p:nvSpPr>
        <p:spPr>
          <a:xfrm>
            <a:off x="777494" y="1376969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Phone:</a:t>
            </a:r>
            <a:endParaRPr/>
          </a:p>
        </p:txBody>
      </p:sp>
      <p:sp>
        <p:nvSpPr>
          <p:cNvPr id="7415" name="Google Shape;7415;gfa19dddab3_0_320"/>
          <p:cNvSpPr/>
          <p:nvPr/>
        </p:nvSpPr>
        <p:spPr>
          <a:xfrm>
            <a:off x="2657094" y="137741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6" name="Google Shape;7416;gfa19dddab3_0_320"/>
          <p:cNvSpPr/>
          <p:nvPr/>
        </p:nvSpPr>
        <p:spPr>
          <a:xfrm>
            <a:off x="777494" y="1682234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Email:</a:t>
            </a:r>
            <a:endParaRPr/>
          </a:p>
        </p:txBody>
      </p:sp>
      <p:sp>
        <p:nvSpPr>
          <p:cNvPr id="7417" name="Google Shape;7417;gfa19dddab3_0_320"/>
          <p:cNvSpPr/>
          <p:nvPr/>
        </p:nvSpPr>
        <p:spPr>
          <a:xfrm>
            <a:off x="2657094" y="1682683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8" name="Google Shape;7418;gfa19dddab3_0_320"/>
          <p:cNvSpPr/>
          <p:nvPr/>
        </p:nvSpPr>
        <p:spPr>
          <a:xfrm>
            <a:off x="788410" y="780448"/>
            <a:ext cx="37482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9" name="Google Shape;7419;gfa19dddab3_0_320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34026" y="977996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0" name="Google Shape;7420;gfa19dddab3_0_320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34026" y="1296533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1" name="Google Shape;7421;gfa19dddab3_0_320" descr="Eyes with solid fill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567046" y="71391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2" name="Google Shape;7422;gfa19dddab3_0_320" descr="Research with solid fill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4534026" y="1601924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423" name="Google Shape;7423;gfa19dddab3_0_320"/>
          <p:cNvSpPr/>
          <p:nvPr/>
        </p:nvSpPr>
        <p:spPr>
          <a:xfrm>
            <a:off x="4521819" y="779750"/>
            <a:ext cx="423600" cy="1179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4" name="Google Shape;7424;gfa19dddab3_0_320"/>
          <p:cNvSpPr/>
          <p:nvPr/>
        </p:nvSpPr>
        <p:spPr>
          <a:xfrm>
            <a:off x="9213697" y="792728"/>
            <a:ext cx="12573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5" name="Google Shape;7425;gfa19dddab3_0_320" descr="A person in a suit&#10;&#10;Description automatically generated with low confidenc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273799" y="788731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426" name="Google Shape;7426;gfa19dddab3_0_320"/>
          <p:cNvSpPr/>
          <p:nvPr/>
        </p:nvSpPr>
        <p:spPr>
          <a:xfrm>
            <a:off x="10556108" y="780313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 dirty="0"/>
          </a:p>
        </p:txBody>
      </p:sp>
      <p:sp>
        <p:nvSpPr>
          <p:cNvPr id="7427" name="Google Shape;7427;gfa19dddab3_0_320"/>
          <p:cNvSpPr/>
          <p:nvPr/>
        </p:nvSpPr>
        <p:spPr>
          <a:xfrm>
            <a:off x="10556108" y="1187719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/>
          </a:p>
        </p:txBody>
      </p:sp>
      <p:sp>
        <p:nvSpPr>
          <p:cNvPr id="7428" name="Google Shape;7428;gfa19dddab3_0_320"/>
          <p:cNvSpPr/>
          <p:nvPr/>
        </p:nvSpPr>
        <p:spPr>
          <a:xfrm>
            <a:off x="10556108" y="1595126"/>
            <a:ext cx="896400" cy="373800"/>
          </a:xfrm>
          <a:prstGeom prst="rect">
            <a:avLst/>
          </a:prstGeom>
          <a:solidFill>
            <a:srgbClr val="171616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/>
          </a:p>
        </p:txBody>
      </p:sp>
      <p:sp>
        <p:nvSpPr>
          <p:cNvPr id="7444" name="Google Shape;7444;gfa19dddab3_0_320"/>
          <p:cNvSpPr/>
          <p:nvPr/>
        </p:nvSpPr>
        <p:spPr>
          <a:xfrm>
            <a:off x="803971" y="2171116"/>
            <a:ext cx="1765200" cy="265500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dirty="0"/>
          </a:p>
        </p:txBody>
      </p:sp>
      <p:sp>
        <p:nvSpPr>
          <p:cNvPr id="7445" name="Google Shape;7445;gfa19dddab3_0_320"/>
          <p:cNvSpPr/>
          <p:nvPr/>
        </p:nvSpPr>
        <p:spPr>
          <a:xfrm>
            <a:off x="2548621" y="2171117"/>
            <a:ext cx="1350000" cy="265500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 dirty="0"/>
          </a:p>
        </p:txBody>
      </p:sp>
      <p:sp>
        <p:nvSpPr>
          <p:cNvPr id="7446" name="Google Shape;7446;gfa19dddab3_0_320"/>
          <p:cNvSpPr/>
          <p:nvPr/>
        </p:nvSpPr>
        <p:spPr>
          <a:xfrm>
            <a:off x="3914143" y="2171116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dirty="0"/>
          </a:p>
        </p:txBody>
      </p:sp>
      <p:sp>
        <p:nvSpPr>
          <p:cNvPr id="7447" name="Google Shape;7447;gfa19dddab3_0_320"/>
          <p:cNvSpPr/>
          <p:nvPr/>
        </p:nvSpPr>
        <p:spPr>
          <a:xfrm>
            <a:off x="4757293" y="2171116"/>
            <a:ext cx="939900" cy="266400"/>
          </a:xfrm>
          <a:prstGeom prst="rect">
            <a:avLst/>
          </a:prstGeom>
          <a:solidFill>
            <a:srgbClr val="1F386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 dirty="0"/>
          </a:p>
        </p:txBody>
      </p:sp>
      <p:sp>
        <p:nvSpPr>
          <p:cNvPr id="7448" name="Google Shape;7448;gfa19dddab3_0_320"/>
          <p:cNvSpPr/>
          <p:nvPr/>
        </p:nvSpPr>
        <p:spPr>
          <a:xfrm>
            <a:off x="5676643" y="2171116"/>
            <a:ext cx="2070000" cy="272700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Certificate</a:t>
            </a:r>
            <a:endParaRPr dirty="0"/>
          </a:p>
        </p:txBody>
      </p:sp>
      <p:sp>
        <p:nvSpPr>
          <p:cNvPr id="7449" name="Google Shape;7449;gfa19dddab3_0_320"/>
          <p:cNvSpPr/>
          <p:nvPr/>
        </p:nvSpPr>
        <p:spPr>
          <a:xfrm>
            <a:off x="7726091" y="2171116"/>
            <a:ext cx="731400" cy="266400"/>
          </a:xfrm>
          <a:prstGeom prst="rect">
            <a:avLst/>
          </a:prstGeom>
          <a:solidFill>
            <a:srgbClr val="0C0C0C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endParaRPr dirty="0"/>
          </a:p>
        </p:txBody>
      </p:sp>
      <p:sp>
        <p:nvSpPr>
          <p:cNvPr id="7450" name="Google Shape;7450;gfa19dddab3_0_320"/>
          <p:cNvSpPr/>
          <p:nvPr/>
        </p:nvSpPr>
        <p:spPr>
          <a:xfrm>
            <a:off x="788410" y="2162960"/>
            <a:ext cx="10699800" cy="4584400"/>
          </a:xfrm>
          <a:prstGeom prst="rect">
            <a:avLst/>
          </a:prstGeom>
          <a:noFill/>
          <a:ln w="19050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2" name="Google Shape;7452;gfa19dddab3_0_320"/>
          <p:cNvSpPr/>
          <p:nvPr/>
        </p:nvSpPr>
        <p:spPr>
          <a:xfrm>
            <a:off x="11278201" y="9177912"/>
            <a:ext cx="1463100" cy="266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 Back</a:t>
            </a:r>
            <a:endParaRPr dirty="0"/>
          </a:p>
        </p:txBody>
      </p:sp>
      <p:sp>
        <p:nvSpPr>
          <p:cNvPr id="7453" name="Google Shape;7453;gfa19dddab3_0_320"/>
          <p:cNvSpPr/>
          <p:nvPr/>
        </p:nvSpPr>
        <p:spPr>
          <a:xfrm>
            <a:off x="4858750" y="5958221"/>
            <a:ext cx="1554600" cy="266400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Enable Edit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454" name="Google Shape;7454;gfa19dddab3_0_320"/>
          <p:cNvSpPr/>
          <p:nvPr/>
        </p:nvSpPr>
        <p:spPr>
          <a:xfrm>
            <a:off x="4858750" y="5555879"/>
            <a:ext cx="1554600" cy="266400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Shift</a:t>
            </a:r>
            <a:r>
              <a:rPr lang="en-US" sz="1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Data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455" name="Google Shape;7455;gfa19dddab3_0_320"/>
          <p:cNvSpPr/>
          <p:nvPr/>
        </p:nvSpPr>
        <p:spPr>
          <a:xfrm>
            <a:off x="6670808" y="5967999"/>
            <a:ext cx="914400" cy="266400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   Reset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456" name="Google Shape;7456;gfa19dddab3_0_320"/>
          <p:cNvPicPr preferRelativeResize="0"/>
          <p:nvPr/>
        </p:nvPicPr>
        <p:blipFill>
          <a:blip r:embed="rId32"/>
          <a:srcRect/>
          <a:stretch/>
        </p:blipFill>
        <p:spPr>
          <a:xfrm>
            <a:off x="6715842" y="5930676"/>
            <a:ext cx="223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7" name="Google Shape;7457;gfa19dddab3_0_320"/>
          <p:cNvPicPr preferRelativeResize="0"/>
          <p:nvPr/>
        </p:nvPicPr>
        <p:blipFill>
          <a:blip r:embed="rId33"/>
          <a:srcRect/>
          <a:stretch/>
        </p:blipFill>
        <p:spPr>
          <a:xfrm>
            <a:off x="4978527" y="553434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8" name="Google Shape;7458;gfa19dddab3_0_320"/>
          <p:cNvPicPr preferRelativeResize="0"/>
          <p:nvPr/>
        </p:nvPicPr>
        <p:blipFill>
          <a:blip r:embed="rId34"/>
          <a:srcRect/>
          <a:stretch/>
        </p:blipFill>
        <p:spPr>
          <a:xfrm>
            <a:off x="4927846" y="5943617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10;gfa19dddab3_0_320">
            <a:extLst>
              <a:ext uri="{FF2B5EF4-FFF2-40B4-BE49-F238E27FC236}">
                <a16:creationId xmlns:a16="http://schemas.microsoft.com/office/drawing/2014/main" id="{AD153D08-D4E0-2A15-0675-F4139DDC0C4B}"/>
              </a:ext>
            </a:extLst>
          </p:cNvPr>
          <p:cNvSpPr/>
          <p:nvPr/>
        </p:nvSpPr>
        <p:spPr>
          <a:xfrm>
            <a:off x="788410" y="2504575"/>
            <a:ext cx="2602236" cy="281299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DDDDDD"/>
                </a:solidFill>
                <a:latin typeface="Calibri"/>
                <a:cs typeface="Calibri"/>
                <a:sym typeface="Calibri"/>
              </a:rPr>
              <a:t>          Course Name</a:t>
            </a:r>
            <a:endParaRPr b="1" dirty="0">
              <a:solidFill>
                <a:srgbClr val="DDDDDD"/>
              </a:solidFill>
            </a:endParaRPr>
          </a:p>
        </p:txBody>
      </p:sp>
      <p:sp>
        <p:nvSpPr>
          <p:cNvPr id="5" name="Google Shape;7445;gfa19dddab3_0_320">
            <a:extLst>
              <a:ext uri="{FF2B5EF4-FFF2-40B4-BE49-F238E27FC236}">
                <a16:creationId xmlns:a16="http://schemas.microsoft.com/office/drawing/2014/main" id="{3A310012-BD00-2FC4-9E3B-3CA3D423B0B0}"/>
              </a:ext>
            </a:extLst>
          </p:cNvPr>
          <p:cNvSpPr/>
          <p:nvPr/>
        </p:nvSpPr>
        <p:spPr>
          <a:xfrm>
            <a:off x="8457491" y="2182603"/>
            <a:ext cx="3042000" cy="265500"/>
          </a:xfrm>
          <a:prstGeom prst="rect">
            <a:avLst/>
          </a:prstGeom>
          <a:solidFill>
            <a:srgbClr val="FFFF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ENTER STUDENT MARKS BELOW</a:t>
            </a:r>
            <a:endParaRPr sz="1600" b="1" dirty="0">
              <a:solidFill>
                <a:schemeClr val="bg2"/>
              </a:solidFill>
            </a:endParaRPr>
          </a:p>
        </p:txBody>
      </p:sp>
      <p:sp>
        <p:nvSpPr>
          <p:cNvPr id="10" name="Google Shape;7410;gfa19dddab3_0_320">
            <a:extLst>
              <a:ext uri="{FF2B5EF4-FFF2-40B4-BE49-F238E27FC236}">
                <a16:creationId xmlns:a16="http://schemas.microsoft.com/office/drawing/2014/main" id="{27720FED-831E-C933-1C4D-7757A1737B93}"/>
              </a:ext>
            </a:extLst>
          </p:cNvPr>
          <p:cNvSpPr/>
          <p:nvPr/>
        </p:nvSpPr>
        <p:spPr>
          <a:xfrm>
            <a:off x="5090633" y="764713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Class:</a:t>
            </a:r>
            <a:endParaRPr dirty="0"/>
          </a:p>
        </p:txBody>
      </p:sp>
      <p:sp>
        <p:nvSpPr>
          <p:cNvPr id="11" name="Google Shape;7411;gfa19dddab3_0_320">
            <a:extLst>
              <a:ext uri="{FF2B5EF4-FFF2-40B4-BE49-F238E27FC236}">
                <a16:creationId xmlns:a16="http://schemas.microsoft.com/office/drawing/2014/main" id="{09E45E4D-7A58-D51E-AD21-018D5B613331}"/>
              </a:ext>
            </a:extLst>
          </p:cNvPr>
          <p:cNvSpPr/>
          <p:nvPr/>
        </p:nvSpPr>
        <p:spPr>
          <a:xfrm>
            <a:off x="6970233" y="76516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410;gfa19dddab3_0_320">
            <a:extLst>
              <a:ext uri="{FF2B5EF4-FFF2-40B4-BE49-F238E27FC236}">
                <a16:creationId xmlns:a16="http://schemas.microsoft.com/office/drawing/2014/main" id="{FEB8376B-680A-9E58-F498-01B5EB86DD57}"/>
              </a:ext>
            </a:extLst>
          </p:cNvPr>
          <p:cNvSpPr/>
          <p:nvPr/>
        </p:nvSpPr>
        <p:spPr>
          <a:xfrm>
            <a:off x="5075111" y="107442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Year/Test:</a:t>
            </a:r>
            <a:endParaRPr dirty="0"/>
          </a:p>
        </p:txBody>
      </p:sp>
      <p:sp>
        <p:nvSpPr>
          <p:cNvPr id="13" name="Google Shape;7411;gfa19dddab3_0_320">
            <a:extLst>
              <a:ext uri="{FF2B5EF4-FFF2-40B4-BE49-F238E27FC236}">
                <a16:creationId xmlns:a16="http://schemas.microsoft.com/office/drawing/2014/main" id="{9DB95CE3-CC12-5FFD-064A-0E4060547239}"/>
              </a:ext>
            </a:extLst>
          </p:cNvPr>
          <p:cNvSpPr/>
          <p:nvPr/>
        </p:nvSpPr>
        <p:spPr>
          <a:xfrm>
            <a:off x="6970133" y="107442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7410;gfa19dddab3_0_320">
            <a:extLst>
              <a:ext uri="{FF2B5EF4-FFF2-40B4-BE49-F238E27FC236}">
                <a16:creationId xmlns:a16="http://schemas.microsoft.com/office/drawing/2014/main" id="{92D4CCF4-940E-949D-29D5-D5C6594CE743}"/>
              </a:ext>
            </a:extLst>
          </p:cNvPr>
          <p:cNvSpPr/>
          <p:nvPr/>
        </p:nvSpPr>
        <p:spPr>
          <a:xfrm>
            <a:off x="5094881" y="139447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Exam/Test Date:</a:t>
            </a:r>
            <a:endParaRPr dirty="0"/>
          </a:p>
        </p:txBody>
      </p:sp>
      <p:sp>
        <p:nvSpPr>
          <p:cNvPr id="19" name="Google Shape;7411;gfa19dddab3_0_320">
            <a:extLst>
              <a:ext uri="{FF2B5EF4-FFF2-40B4-BE49-F238E27FC236}">
                <a16:creationId xmlns:a16="http://schemas.microsoft.com/office/drawing/2014/main" id="{601DD62C-3DCC-9620-307C-D90CE73AAD8D}"/>
              </a:ext>
            </a:extLst>
          </p:cNvPr>
          <p:cNvSpPr/>
          <p:nvPr/>
        </p:nvSpPr>
        <p:spPr>
          <a:xfrm>
            <a:off x="6961559" y="1393239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7410;gfa19dddab3_0_320">
            <a:extLst>
              <a:ext uri="{FF2B5EF4-FFF2-40B4-BE49-F238E27FC236}">
                <a16:creationId xmlns:a16="http://schemas.microsoft.com/office/drawing/2014/main" id="{78D9B983-5A0F-2073-19C9-F365EF911A98}"/>
              </a:ext>
            </a:extLst>
          </p:cNvPr>
          <p:cNvSpPr/>
          <p:nvPr/>
        </p:nvSpPr>
        <p:spPr>
          <a:xfrm>
            <a:off x="5086333" y="168733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Std.DOB:</a:t>
            </a:r>
            <a:endParaRPr dirty="0"/>
          </a:p>
        </p:txBody>
      </p:sp>
      <p:sp>
        <p:nvSpPr>
          <p:cNvPr id="21" name="Google Shape;7411;gfa19dddab3_0_320">
            <a:extLst>
              <a:ext uri="{FF2B5EF4-FFF2-40B4-BE49-F238E27FC236}">
                <a16:creationId xmlns:a16="http://schemas.microsoft.com/office/drawing/2014/main" id="{508862C7-0BF3-09CD-4D00-CD36F0ABC025}"/>
              </a:ext>
            </a:extLst>
          </p:cNvPr>
          <p:cNvSpPr/>
          <p:nvPr/>
        </p:nvSpPr>
        <p:spPr>
          <a:xfrm>
            <a:off x="6978138" y="1702503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410;gfa19dddab3_0_320">
            <a:extLst>
              <a:ext uri="{FF2B5EF4-FFF2-40B4-BE49-F238E27FC236}">
                <a16:creationId xmlns:a16="http://schemas.microsoft.com/office/drawing/2014/main" id="{CECD14E6-8AFB-E16C-6C21-4584E73693B7}"/>
              </a:ext>
            </a:extLst>
          </p:cNvPr>
          <p:cNvSpPr/>
          <p:nvPr/>
        </p:nvSpPr>
        <p:spPr>
          <a:xfrm>
            <a:off x="788410" y="2821939"/>
            <a:ext cx="2602800" cy="274200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7410;gfa19dddab3_0_320">
            <a:extLst>
              <a:ext uri="{FF2B5EF4-FFF2-40B4-BE49-F238E27FC236}">
                <a16:creationId xmlns:a16="http://schemas.microsoft.com/office/drawing/2014/main" id="{35FCC946-5575-C867-B869-FCD9EFCD8112}"/>
              </a:ext>
            </a:extLst>
          </p:cNvPr>
          <p:cNvSpPr/>
          <p:nvPr/>
        </p:nvSpPr>
        <p:spPr>
          <a:xfrm>
            <a:off x="788410" y="3110827"/>
            <a:ext cx="2602800" cy="274200"/>
          </a:xfrm>
          <a:prstGeom prst="rect">
            <a:avLst/>
          </a:prstGeom>
          <a:solidFill>
            <a:srgbClr val="EAEAE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7410;gfa19dddab3_0_320">
            <a:extLst>
              <a:ext uri="{FF2B5EF4-FFF2-40B4-BE49-F238E27FC236}">
                <a16:creationId xmlns:a16="http://schemas.microsoft.com/office/drawing/2014/main" id="{3F3371BD-66C4-9113-D06C-C08D635EFF75}"/>
              </a:ext>
            </a:extLst>
          </p:cNvPr>
          <p:cNvSpPr/>
          <p:nvPr/>
        </p:nvSpPr>
        <p:spPr>
          <a:xfrm>
            <a:off x="788410" y="3399715"/>
            <a:ext cx="2602800" cy="274200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7410;gfa19dddab3_0_320">
            <a:extLst>
              <a:ext uri="{FF2B5EF4-FFF2-40B4-BE49-F238E27FC236}">
                <a16:creationId xmlns:a16="http://schemas.microsoft.com/office/drawing/2014/main" id="{46BD81AE-1EAC-218A-6639-6F9792EA7AEE}"/>
              </a:ext>
            </a:extLst>
          </p:cNvPr>
          <p:cNvSpPr/>
          <p:nvPr/>
        </p:nvSpPr>
        <p:spPr>
          <a:xfrm>
            <a:off x="788410" y="3688603"/>
            <a:ext cx="2602800" cy="274200"/>
          </a:xfrm>
          <a:prstGeom prst="rect">
            <a:avLst/>
          </a:prstGeom>
          <a:solidFill>
            <a:srgbClr val="EAEAE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7410;gfa19dddab3_0_320">
            <a:extLst>
              <a:ext uri="{FF2B5EF4-FFF2-40B4-BE49-F238E27FC236}">
                <a16:creationId xmlns:a16="http://schemas.microsoft.com/office/drawing/2014/main" id="{D3C98F2A-1024-4BB7-9363-4AB16E254F67}"/>
              </a:ext>
            </a:extLst>
          </p:cNvPr>
          <p:cNvSpPr/>
          <p:nvPr/>
        </p:nvSpPr>
        <p:spPr>
          <a:xfrm>
            <a:off x="788410" y="3977491"/>
            <a:ext cx="2602800" cy="274200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7410;gfa19dddab3_0_320">
            <a:extLst>
              <a:ext uri="{FF2B5EF4-FFF2-40B4-BE49-F238E27FC236}">
                <a16:creationId xmlns:a16="http://schemas.microsoft.com/office/drawing/2014/main" id="{35BB336A-8FAA-63E8-762F-3A42D7EAA2EF}"/>
              </a:ext>
            </a:extLst>
          </p:cNvPr>
          <p:cNvSpPr/>
          <p:nvPr/>
        </p:nvSpPr>
        <p:spPr>
          <a:xfrm>
            <a:off x="788410" y="4266379"/>
            <a:ext cx="2602800" cy="274200"/>
          </a:xfrm>
          <a:prstGeom prst="rect">
            <a:avLst/>
          </a:prstGeom>
          <a:solidFill>
            <a:srgbClr val="EAEAE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7410;gfa19dddab3_0_320">
            <a:extLst>
              <a:ext uri="{FF2B5EF4-FFF2-40B4-BE49-F238E27FC236}">
                <a16:creationId xmlns:a16="http://schemas.microsoft.com/office/drawing/2014/main" id="{3F47B7ED-E5D9-EC4F-BC0D-3CA18B320B30}"/>
              </a:ext>
            </a:extLst>
          </p:cNvPr>
          <p:cNvSpPr/>
          <p:nvPr/>
        </p:nvSpPr>
        <p:spPr>
          <a:xfrm>
            <a:off x="788410" y="4555267"/>
            <a:ext cx="2602800" cy="274200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7410;gfa19dddab3_0_320">
            <a:extLst>
              <a:ext uri="{FF2B5EF4-FFF2-40B4-BE49-F238E27FC236}">
                <a16:creationId xmlns:a16="http://schemas.microsoft.com/office/drawing/2014/main" id="{7C91F52C-D22C-5C93-DBCA-AFB424BAFF3E}"/>
              </a:ext>
            </a:extLst>
          </p:cNvPr>
          <p:cNvSpPr/>
          <p:nvPr/>
        </p:nvSpPr>
        <p:spPr>
          <a:xfrm>
            <a:off x="788410" y="4844155"/>
            <a:ext cx="2602800" cy="274200"/>
          </a:xfrm>
          <a:prstGeom prst="rect">
            <a:avLst/>
          </a:prstGeom>
          <a:solidFill>
            <a:srgbClr val="EAEAE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7410;gfa19dddab3_0_320">
            <a:extLst>
              <a:ext uri="{FF2B5EF4-FFF2-40B4-BE49-F238E27FC236}">
                <a16:creationId xmlns:a16="http://schemas.microsoft.com/office/drawing/2014/main" id="{5A51D7AD-D44C-DCCD-600B-4BE50999FBCC}"/>
              </a:ext>
            </a:extLst>
          </p:cNvPr>
          <p:cNvSpPr/>
          <p:nvPr/>
        </p:nvSpPr>
        <p:spPr>
          <a:xfrm>
            <a:off x="788410" y="5133039"/>
            <a:ext cx="2602800" cy="274200"/>
          </a:xfrm>
          <a:prstGeom prst="rect">
            <a:avLst/>
          </a:prstGeom>
          <a:solidFill>
            <a:srgbClr val="66CC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7411;gfa19dddab3_0_320">
            <a:extLst>
              <a:ext uri="{FF2B5EF4-FFF2-40B4-BE49-F238E27FC236}">
                <a16:creationId xmlns:a16="http://schemas.microsoft.com/office/drawing/2014/main" id="{D8B1BC62-42A5-807B-E42A-E877D7A6AA7F}"/>
              </a:ext>
            </a:extLst>
          </p:cNvPr>
          <p:cNvSpPr/>
          <p:nvPr/>
        </p:nvSpPr>
        <p:spPr>
          <a:xfrm>
            <a:off x="7497831" y="2504575"/>
            <a:ext cx="1314000" cy="2795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rPr>
              <a:t>Percentage</a:t>
            </a: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7411;gfa19dddab3_0_320">
            <a:extLst>
              <a:ext uri="{FF2B5EF4-FFF2-40B4-BE49-F238E27FC236}">
                <a16:creationId xmlns:a16="http://schemas.microsoft.com/office/drawing/2014/main" id="{907BA686-A4D5-02E4-87D7-960054217FE2}"/>
              </a:ext>
            </a:extLst>
          </p:cNvPr>
          <p:cNvSpPr/>
          <p:nvPr/>
        </p:nvSpPr>
        <p:spPr>
          <a:xfrm>
            <a:off x="4710443" y="2504575"/>
            <a:ext cx="1494000" cy="2795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rPr>
              <a:t>Total  Marks</a:t>
            </a: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7411;gfa19dddab3_0_320">
            <a:extLst>
              <a:ext uri="{FF2B5EF4-FFF2-40B4-BE49-F238E27FC236}">
                <a16:creationId xmlns:a16="http://schemas.microsoft.com/office/drawing/2014/main" id="{5D852BE9-AE77-472F-A624-1E49029D952C}"/>
              </a:ext>
            </a:extLst>
          </p:cNvPr>
          <p:cNvSpPr/>
          <p:nvPr/>
        </p:nvSpPr>
        <p:spPr>
          <a:xfrm>
            <a:off x="3391291" y="2504575"/>
            <a:ext cx="1314000" cy="2795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7411;gfa19dddab3_0_320">
            <a:extLst>
              <a:ext uri="{FF2B5EF4-FFF2-40B4-BE49-F238E27FC236}">
                <a16:creationId xmlns:a16="http://schemas.microsoft.com/office/drawing/2014/main" id="{1891FFE5-1D1C-6DF0-6F55-FC198C00D6A9}"/>
              </a:ext>
            </a:extLst>
          </p:cNvPr>
          <p:cNvSpPr/>
          <p:nvPr/>
        </p:nvSpPr>
        <p:spPr>
          <a:xfrm>
            <a:off x="6209595" y="2504575"/>
            <a:ext cx="1314000" cy="2795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rPr>
              <a:t>Obtained</a:t>
            </a: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7411;gfa19dddab3_0_320">
            <a:extLst>
              <a:ext uri="{FF2B5EF4-FFF2-40B4-BE49-F238E27FC236}">
                <a16:creationId xmlns:a16="http://schemas.microsoft.com/office/drawing/2014/main" id="{D5DA33D0-CEA2-55BF-F1AB-E76D0276EBFB}"/>
              </a:ext>
            </a:extLst>
          </p:cNvPr>
          <p:cNvSpPr/>
          <p:nvPr/>
        </p:nvSpPr>
        <p:spPr>
          <a:xfrm>
            <a:off x="8811831" y="2504575"/>
            <a:ext cx="1314000" cy="2795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rPr>
              <a:t>Pass/all</a:t>
            </a: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7411;gfa19dddab3_0_320">
            <a:extLst>
              <a:ext uri="{FF2B5EF4-FFF2-40B4-BE49-F238E27FC236}">
                <a16:creationId xmlns:a16="http://schemas.microsoft.com/office/drawing/2014/main" id="{664935CC-FCA7-35AD-C0AE-9853002B667A}"/>
              </a:ext>
            </a:extLst>
          </p:cNvPr>
          <p:cNvSpPr/>
          <p:nvPr/>
        </p:nvSpPr>
        <p:spPr>
          <a:xfrm>
            <a:off x="10108091" y="2504575"/>
            <a:ext cx="1368000" cy="27956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DDDDDD"/>
                </a:solidFill>
                <a:latin typeface="Calibri"/>
                <a:ea typeface="Calibri"/>
                <a:cs typeface="Calibri"/>
                <a:sym typeface="Calibri"/>
              </a:rPr>
              <a:t>Remarks</a:t>
            </a: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7411;gfa19dddab3_0_320">
            <a:extLst>
              <a:ext uri="{FF2B5EF4-FFF2-40B4-BE49-F238E27FC236}">
                <a16:creationId xmlns:a16="http://schemas.microsoft.com/office/drawing/2014/main" id="{C7E71766-8464-0D11-CBBF-F71B0B510E9A}"/>
              </a:ext>
            </a:extLst>
          </p:cNvPr>
          <p:cNvSpPr/>
          <p:nvPr/>
        </p:nvSpPr>
        <p:spPr>
          <a:xfrm>
            <a:off x="3409647" y="2826710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7411;gfa19dddab3_0_320">
            <a:extLst>
              <a:ext uri="{FF2B5EF4-FFF2-40B4-BE49-F238E27FC236}">
                <a16:creationId xmlns:a16="http://schemas.microsoft.com/office/drawing/2014/main" id="{CF8933F5-BFCC-2730-EC80-EFD409113BCB}"/>
              </a:ext>
            </a:extLst>
          </p:cNvPr>
          <p:cNvSpPr/>
          <p:nvPr/>
        </p:nvSpPr>
        <p:spPr>
          <a:xfrm>
            <a:off x="4742084" y="2819686"/>
            <a:ext cx="1440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7411;gfa19dddab3_0_320">
            <a:extLst>
              <a:ext uri="{FF2B5EF4-FFF2-40B4-BE49-F238E27FC236}">
                <a16:creationId xmlns:a16="http://schemas.microsoft.com/office/drawing/2014/main" id="{5715845B-0B71-EA1E-2503-5D3060DC3CCD}"/>
              </a:ext>
            </a:extLst>
          </p:cNvPr>
          <p:cNvSpPr/>
          <p:nvPr/>
        </p:nvSpPr>
        <p:spPr>
          <a:xfrm>
            <a:off x="6200521" y="2819686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7411;gfa19dddab3_0_320">
            <a:extLst>
              <a:ext uri="{FF2B5EF4-FFF2-40B4-BE49-F238E27FC236}">
                <a16:creationId xmlns:a16="http://schemas.microsoft.com/office/drawing/2014/main" id="{017F4313-AF45-C7BC-F6BA-9DF3B28EDCCC}"/>
              </a:ext>
            </a:extLst>
          </p:cNvPr>
          <p:cNvSpPr/>
          <p:nvPr/>
        </p:nvSpPr>
        <p:spPr>
          <a:xfrm>
            <a:off x="7496958" y="2819686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7411;gfa19dddab3_0_320">
            <a:extLst>
              <a:ext uri="{FF2B5EF4-FFF2-40B4-BE49-F238E27FC236}">
                <a16:creationId xmlns:a16="http://schemas.microsoft.com/office/drawing/2014/main" id="{E4D1C946-E602-5E70-7F26-47ACF5CD3FCE}"/>
              </a:ext>
            </a:extLst>
          </p:cNvPr>
          <p:cNvSpPr/>
          <p:nvPr/>
        </p:nvSpPr>
        <p:spPr>
          <a:xfrm>
            <a:off x="10125831" y="2826710"/>
            <a:ext cx="13284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7411;gfa19dddab3_0_320">
            <a:extLst>
              <a:ext uri="{FF2B5EF4-FFF2-40B4-BE49-F238E27FC236}">
                <a16:creationId xmlns:a16="http://schemas.microsoft.com/office/drawing/2014/main" id="{96B7AEBB-18DC-67AD-375E-318A57F418C1}"/>
              </a:ext>
            </a:extLst>
          </p:cNvPr>
          <p:cNvSpPr/>
          <p:nvPr/>
        </p:nvSpPr>
        <p:spPr>
          <a:xfrm>
            <a:off x="8829395" y="2829285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7411;gfa19dddab3_0_320">
            <a:extLst>
              <a:ext uri="{FF2B5EF4-FFF2-40B4-BE49-F238E27FC236}">
                <a16:creationId xmlns:a16="http://schemas.microsoft.com/office/drawing/2014/main" id="{B5912C0E-4097-DFA1-34C2-5EFE76AE5721}"/>
              </a:ext>
            </a:extLst>
          </p:cNvPr>
          <p:cNvSpPr/>
          <p:nvPr/>
        </p:nvSpPr>
        <p:spPr>
          <a:xfrm>
            <a:off x="3411204" y="3405921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7411;gfa19dddab3_0_320">
            <a:extLst>
              <a:ext uri="{FF2B5EF4-FFF2-40B4-BE49-F238E27FC236}">
                <a16:creationId xmlns:a16="http://schemas.microsoft.com/office/drawing/2014/main" id="{06EFBB2C-0420-82C8-EA15-EBC8680199EC}"/>
              </a:ext>
            </a:extLst>
          </p:cNvPr>
          <p:cNvSpPr/>
          <p:nvPr/>
        </p:nvSpPr>
        <p:spPr>
          <a:xfrm>
            <a:off x="4745198" y="3398897"/>
            <a:ext cx="1440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7411;gfa19dddab3_0_320">
            <a:extLst>
              <a:ext uri="{FF2B5EF4-FFF2-40B4-BE49-F238E27FC236}">
                <a16:creationId xmlns:a16="http://schemas.microsoft.com/office/drawing/2014/main" id="{5E684BE1-5DD3-1331-DC9B-31F9F0196DDF}"/>
              </a:ext>
            </a:extLst>
          </p:cNvPr>
          <p:cNvSpPr/>
          <p:nvPr/>
        </p:nvSpPr>
        <p:spPr>
          <a:xfrm>
            <a:off x="6205192" y="3398897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7411;gfa19dddab3_0_320">
            <a:extLst>
              <a:ext uri="{FF2B5EF4-FFF2-40B4-BE49-F238E27FC236}">
                <a16:creationId xmlns:a16="http://schemas.microsoft.com/office/drawing/2014/main" id="{BF03193E-A3D3-2B8A-7451-46D8CF9E17E5}"/>
              </a:ext>
            </a:extLst>
          </p:cNvPr>
          <p:cNvSpPr/>
          <p:nvPr/>
        </p:nvSpPr>
        <p:spPr>
          <a:xfrm>
            <a:off x="7503186" y="3398897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7411;gfa19dddab3_0_320">
            <a:extLst>
              <a:ext uri="{FF2B5EF4-FFF2-40B4-BE49-F238E27FC236}">
                <a16:creationId xmlns:a16="http://schemas.microsoft.com/office/drawing/2014/main" id="{535794AC-B9DA-D095-3279-D08A927BFE6E}"/>
              </a:ext>
            </a:extLst>
          </p:cNvPr>
          <p:cNvSpPr/>
          <p:nvPr/>
        </p:nvSpPr>
        <p:spPr>
          <a:xfrm>
            <a:off x="10135172" y="3405921"/>
            <a:ext cx="13284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7411;gfa19dddab3_0_320">
            <a:extLst>
              <a:ext uri="{FF2B5EF4-FFF2-40B4-BE49-F238E27FC236}">
                <a16:creationId xmlns:a16="http://schemas.microsoft.com/office/drawing/2014/main" id="{C280289B-CC53-D990-ADDD-7B360ED05619}"/>
              </a:ext>
            </a:extLst>
          </p:cNvPr>
          <p:cNvSpPr/>
          <p:nvPr/>
        </p:nvSpPr>
        <p:spPr>
          <a:xfrm>
            <a:off x="8837180" y="3408496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7411;gfa19dddab3_0_320">
            <a:extLst>
              <a:ext uri="{FF2B5EF4-FFF2-40B4-BE49-F238E27FC236}">
                <a16:creationId xmlns:a16="http://schemas.microsoft.com/office/drawing/2014/main" id="{6AFA9A67-E6BD-E7DE-619F-5CB2B0126FE1}"/>
              </a:ext>
            </a:extLst>
          </p:cNvPr>
          <p:cNvSpPr/>
          <p:nvPr/>
        </p:nvSpPr>
        <p:spPr>
          <a:xfrm>
            <a:off x="3411204" y="3988487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7411;gfa19dddab3_0_320">
            <a:extLst>
              <a:ext uri="{FF2B5EF4-FFF2-40B4-BE49-F238E27FC236}">
                <a16:creationId xmlns:a16="http://schemas.microsoft.com/office/drawing/2014/main" id="{7BB157B6-6A6D-D4C3-B6E8-18E83F9239F5}"/>
              </a:ext>
            </a:extLst>
          </p:cNvPr>
          <p:cNvSpPr/>
          <p:nvPr/>
        </p:nvSpPr>
        <p:spPr>
          <a:xfrm>
            <a:off x="4745198" y="3981463"/>
            <a:ext cx="1440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7411;gfa19dddab3_0_320">
            <a:extLst>
              <a:ext uri="{FF2B5EF4-FFF2-40B4-BE49-F238E27FC236}">
                <a16:creationId xmlns:a16="http://schemas.microsoft.com/office/drawing/2014/main" id="{E0FC9E98-08AB-DDC5-2061-E1618D02F990}"/>
              </a:ext>
            </a:extLst>
          </p:cNvPr>
          <p:cNvSpPr/>
          <p:nvPr/>
        </p:nvSpPr>
        <p:spPr>
          <a:xfrm>
            <a:off x="6205192" y="3981463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7411;gfa19dddab3_0_320">
            <a:extLst>
              <a:ext uri="{FF2B5EF4-FFF2-40B4-BE49-F238E27FC236}">
                <a16:creationId xmlns:a16="http://schemas.microsoft.com/office/drawing/2014/main" id="{1C9DBC00-52CC-2A16-A80F-457787A93C5E}"/>
              </a:ext>
            </a:extLst>
          </p:cNvPr>
          <p:cNvSpPr/>
          <p:nvPr/>
        </p:nvSpPr>
        <p:spPr>
          <a:xfrm>
            <a:off x="7503186" y="3981463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7411;gfa19dddab3_0_320">
            <a:extLst>
              <a:ext uri="{FF2B5EF4-FFF2-40B4-BE49-F238E27FC236}">
                <a16:creationId xmlns:a16="http://schemas.microsoft.com/office/drawing/2014/main" id="{D3AB49A4-EEC4-52EF-8897-875A5C21FB7C}"/>
              </a:ext>
            </a:extLst>
          </p:cNvPr>
          <p:cNvSpPr/>
          <p:nvPr/>
        </p:nvSpPr>
        <p:spPr>
          <a:xfrm>
            <a:off x="10135172" y="3988487"/>
            <a:ext cx="13284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7411;gfa19dddab3_0_320">
            <a:extLst>
              <a:ext uri="{FF2B5EF4-FFF2-40B4-BE49-F238E27FC236}">
                <a16:creationId xmlns:a16="http://schemas.microsoft.com/office/drawing/2014/main" id="{1B82ACD9-1BCE-67C4-6790-F773C1FC3E56}"/>
              </a:ext>
            </a:extLst>
          </p:cNvPr>
          <p:cNvSpPr/>
          <p:nvPr/>
        </p:nvSpPr>
        <p:spPr>
          <a:xfrm>
            <a:off x="8837180" y="3991062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7411;gfa19dddab3_0_320">
            <a:extLst>
              <a:ext uri="{FF2B5EF4-FFF2-40B4-BE49-F238E27FC236}">
                <a16:creationId xmlns:a16="http://schemas.microsoft.com/office/drawing/2014/main" id="{0FC5D1A9-DFB0-A360-F6C6-6DF60748CD68}"/>
              </a:ext>
            </a:extLst>
          </p:cNvPr>
          <p:cNvSpPr/>
          <p:nvPr/>
        </p:nvSpPr>
        <p:spPr>
          <a:xfrm>
            <a:off x="3414177" y="4555081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7411;gfa19dddab3_0_320">
            <a:extLst>
              <a:ext uri="{FF2B5EF4-FFF2-40B4-BE49-F238E27FC236}">
                <a16:creationId xmlns:a16="http://schemas.microsoft.com/office/drawing/2014/main" id="{5826E0B1-6849-D9FD-0D8E-F3CDDCDCD05E}"/>
              </a:ext>
            </a:extLst>
          </p:cNvPr>
          <p:cNvSpPr/>
          <p:nvPr/>
        </p:nvSpPr>
        <p:spPr>
          <a:xfrm>
            <a:off x="4751143" y="4548057"/>
            <a:ext cx="1440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7411;gfa19dddab3_0_320">
            <a:extLst>
              <a:ext uri="{FF2B5EF4-FFF2-40B4-BE49-F238E27FC236}">
                <a16:creationId xmlns:a16="http://schemas.microsoft.com/office/drawing/2014/main" id="{4F948C16-C3C2-81A5-E332-B9F347DBEC71}"/>
              </a:ext>
            </a:extLst>
          </p:cNvPr>
          <p:cNvSpPr/>
          <p:nvPr/>
        </p:nvSpPr>
        <p:spPr>
          <a:xfrm>
            <a:off x="6214109" y="4548057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0" name="Google Shape;7411;gfa19dddab3_0_320">
            <a:extLst>
              <a:ext uri="{FF2B5EF4-FFF2-40B4-BE49-F238E27FC236}">
                <a16:creationId xmlns:a16="http://schemas.microsoft.com/office/drawing/2014/main" id="{E9AB37C0-28A1-7EA9-D05B-C58999CAB7CA}"/>
              </a:ext>
            </a:extLst>
          </p:cNvPr>
          <p:cNvSpPr/>
          <p:nvPr/>
        </p:nvSpPr>
        <p:spPr>
          <a:xfrm>
            <a:off x="7515075" y="4548057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1" name="Google Shape;7411;gfa19dddab3_0_320">
            <a:extLst>
              <a:ext uri="{FF2B5EF4-FFF2-40B4-BE49-F238E27FC236}">
                <a16:creationId xmlns:a16="http://schemas.microsoft.com/office/drawing/2014/main" id="{59F3AFC8-B4B7-B7CE-B4DF-C223D4BDFDBF}"/>
              </a:ext>
            </a:extLst>
          </p:cNvPr>
          <p:cNvSpPr/>
          <p:nvPr/>
        </p:nvSpPr>
        <p:spPr>
          <a:xfrm>
            <a:off x="10153009" y="4555081"/>
            <a:ext cx="13284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2" name="Google Shape;7411;gfa19dddab3_0_320">
            <a:extLst>
              <a:ext uri="{FF2B5EF4-FFF2-40B4-BE49-F238E27FC236}">
                <a16:creationId xmlns:a16="http://schemas.microsoft.com/office/drawing/2014/main" id="{4BB1985C-0462-7A0E-8515-1FE062ACF655}"/>
              </a:ext>
            </a:extLst>
          </p:cNvPr>
          <p:cNvSpPr/>
          <p:nvPr/>
        </p:nvSpPr>
        <p:spPr>
          <a:xfrm>
            <a:off x="8852042" y="4557656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3" name="Google Shape;7411;gfa19dddab3_0_320">
            <a:extLst>
              <a:ext uri="{FF2B5EF4-FFF2-40B4-BE49-F238E27FC236}">
                <a16:creationId xmlns:a16="http://schemas.microsoft.com/office/drawing/2014/main" id="{F84CCA26-71E7-48C2-E73D-CB67D576F18A}"/>
              </a:ext>
            </a:extLst>
          </p:cNvPr>
          <p:cNvSpPr/>
          <p:nvPr/>
        </p:nvSpPr>
        <p:spPr>
          <a:xfrm>
            <a:off x="3416410" y="5122026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4" name="Google Shape;7411;gfa19dddab3_0_320">
            <a:extLst>
              <a:ext uri="{FF2B5EF4-FFF2-40B4-BE49-F238E27FC236}">
                <a16:creationId xmlns:a16="http://schemas.microsoft.com/office/drawing/2014/main" id="{1DB643DC-2838-22C8-1E3D-690E00D01EDA}"/>
              </a:ext>
            </a:extLst>
          </p:cNvPr>
          <p:cNvSpPr/>
          <p:nvPr/>
        </p:nvSpPr>
        <p:spPr>
          <a:xfrm>
            <a:off x="4755610" y="5115002"/>
            <a:ext cx="1440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5" name="Google Shape;7411;gfa19dddab3_0_320">
            <a:extLst>
              <a:ext uri="{FF2B5EF4-FFF2-40B4-BE49-F238E27FC236}">
                <a16:creationId xmlns:a16="http://schemas.microsoft.com/office/drawing/2014/main" id="{D0877F35-6A6E-3603-2824-1EE563BBE540}"/>
              </a:ext>
            </a:extLst>
          </p:cNvPr>
          <p:cNvSpPr/>
          <p:nvPr/>
        </p:nvSpPr>
        <p:spPr>
          <a:xfrm>
            <a:off x="6220810" y="5115002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6" name="Google Shape;7411;gfa19dddab3_0_320">
            <a:extLst>
              <a:ext uri="{FF2B5EF4-FFF2-40B4-BE49-F238E27FC236}">
                <a16:creationId xmlns:a16="http://schemas.microsoft.com/office/drawing/2014/main" id="{9EEA2086-FF05-B059-F882-1322099ECCD1}"/>
              </a:ext>
            </a:extLst>
          </p:cNvPr>
          <p:cNvSpPr/>
          <p:nvPr/>
        </p:nvSpPr>
        <p:spPr>
          <a:xfrm>
            <a:off x="7524010" y="5115002"/>
            <a:ext cx="1314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7" name="Google Shape;7411;gfa19dddab3_0_320">
            <a:extLst>
              <a:ext uri="{FF2B5EF4-FFF2-40B4-BE49-F238E27FC236}">
                <a16:creationId xmlns:a16="http://schemas.microsoft.com/office/drawing/2014/main" id="{923D1376-6DA8-2223-A7F8-BC73F9601277}"/>
              </a:ext>
            </a:extLst>
          </p:cNvPr>
          <p:cNvSpPr/>
          <p:nvPr/>
        </p:nvSpPr>
        <p:spPr>
          <a:xfrm>
            <a:off x="10166409" y="5122026"/>
            <a:ext cx="13284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8" name="Google Shape;7411;gfa19dddab3_0_320">
            <a:extLst>
              <a:ext uri="{FF2B5EF4-FFF2-40B4-BE49-F238E27FC236}">
                <a16:creationId xmlns:a16="http://schemas.microsoft.com/office/drawing/2014/main" id="{D55947A3-B50A-6D53-D636-E3C8498C817E}"/>
              </a:ext>
            </a:extLst>
          </p:cNvPr>
          <p:cNvSpPr/>
          <p:nvPr/>
        </p:nvSpPr>
        <p:spPr>
          <a:xfrm>
            <a:off x="8863210" y="5124601"/>
            <a:ext cx="1278000" cy="279565"/>
          </a:xfrm>
          <a:prstGeom prst="rect">
            <a:avLst/>
          </a:prstGeom>
          <a:solidFill>
            <a:srgbClr val="66CCF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9" name="Google Shape;7411;gfa19dddab3_0_320">
            <a:extLst>
              <a:ext uri="{FF2B5EF4-FFF2-40B4-BE49-F238E27FC236}">
                <a16:creationId xmlns:a16="http://schemas.microsoft.com/office/drawing/2014/main" id="{16F0896A-B6E9-F809-E0C3-DDD5717C49A5}"/>
              </a:ext>
            </a:extLst>
          </p:cNvPr>
          <p:cNvSpPr/>
          <p:nvPr/>
        </p:nvSpPr>
        <p:spPr>
          <a:xfrm>
            <a:off x="3389847" y="311622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0" name="Google Shape;7411;gfa19dddab3_0_320">
            <a:extLst>
              <a:ext uri="{FF2B5EF4-FFF2-40B4-BE49-F238E27FC236}">
                <a16:creationId xmlns:a16="http://schemas.microsoft.com/office/drawing/2014/main" id="{E44E038E-8130-F81C-ADC9-CDA651CDE8A7}"/>
              </a:ext>
            </a:extLst>
          </p:cNvPr>
          <p:cNvSpPr/>
          <p:nvPr/>
        </p:nvSpPr>
        <p:spPr>
          <a:xfrm>
            <a:off x="4702484" y="3126404"/>
            <a:ext cx="149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9" name="Google Shape;7411;gfa19dddab3_0_320">
            <a:extLst>
              <a:ext uri="{FF2B5EF4-FFF2-40B4-BE49-F238E27FC236}">
                <a16:creationId xmlns:a16="http://schemas.microsoft.com/office/drawing/2014/main" id="{0882255D-0F4A-3848-89CF-033DFFFB30F1}"/>
              </a:ext>
            </a:extLst>
          </p:cNvPr>
          <p:cNvSpPr/>
          <p:nvPr/>
        </p:nvSpPr>
        <p:spPr>
          <a:xfrm>
            <a:off x="6195121" y="3126403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0" name="Google Shape;7411;gfa19dddab3_0_320">
            <a:extLst>
              <a:ext uri="{FF2B5EF4-FFF2-40B4-BE49-F238E27FC236}">
                <a16:creationId xmlns:a16="http://schemas.microsoft.com/office/drawing/2014/main" id="{1FE22699-6A23-AA54-DA6A-FFF41A28F39A}"/>
              </a:ext>
            </a:extLst>
          </p:cNvPr>
          <p:cNvSpPr/>
          <p:nvPr/>
        </p:nvSpPr>
        <p:spPr>
          <a:xfrm>
            <a:off x="7507758" y="3109733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1" name="Google Shape;7411;gfa19dddab3_0_320">
            <a:extLst>
              <a:ext uri="{FF2B5EF4-FFF2-40B4-BE49-F238E27FC236}">
                <a16:creationId xmlns:a16="http://schemas.microsoft.com/office/drawing/2014/main" id="{E74F1156-D424-8F3A-C30D-022C4E958209}"/>
              </a:ext>
            </a:extLst>
          </p:cNvPr>
          <p:cNvSpPr/>
          <p:nvPr/>
        </p:nvSpPr>
        <p:spPr>
          <a:xfrm>
            <a:off x="8820395" y="3112757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2" name="Google Shape;7411;gfa19dddab3_0_320">
            <a:extLst>
              <a:ext uri="{FF2B5EF4-FFF2-40B4-BE49-F238E27FC236}">
                <a16:creationId xmlns:a16="http://schemas.microsoft.com/office/drawing/2014/main" id="{DC4B8068-EDD3-86E8-133A-60009B8F84D6}"/>
              </a:ext>
            </a:extLst>
          </p:cNvPr>
          <p:cNvSpPr/>
          <p:nvPr/>
        </p:nvSpPr>
        <p:spPr>
          <a:xfrm>
            <a:off x="10133031" y="3109733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3" name="Google Shape;7411;gfa19dddab3_0_320">
            <a:extLst>
              <a:ext uri="{FF2B5EF4-FFF2-40B4-BE49-F238E27FC236}">
                <a16:creationId xmlns:a16="http://schemas.microsoft.com/office/drawing/2014/main" id="{F9D93B1D-2D27-7D41-3472-D2F2BE87A6B3}"/>
              </a:ext>
            </a:extLst>
          </p:cNvPr>
          <p:cNvSpPr/>
          <p:nvPr/>
        </p:nvSpPr>
        <p:spPr>
          <a:xfrm>
            <a:off x="3389133" y="3678537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4" name="Google Shape;7411;gfa19dddab3_0_320">
            <a:extLst>
              <a:ext uri="{FF2B5EF4-FFF2-40B4-BE49-F238E27FC236}">
                <a16:creationId xmlns:a16="http://schemas.microsoft.com/office/drawing/2014/main" id="{F7E08EEB-E058-8784-982A-F13735EB2979}"/>
              </a:ext>
            </a:extLst>
          </p:cNvPr>
          <p:cNvSpPr/>
          <p:nvPr/>
        </p:nvSpPr>
        <p:spPr>
          <a:xfrm>
            <a:off x="4701056" y="3688721"/>
            <a:ext cx="149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5" name="Google Shape;7411;gfa19dddab3_0_320">
            <a:extLst>
              <a:ext uri="{FF2B5EF4-FFF2-40B4-BE49-F238E27FC236}">
                <a16:creationId xmlns:a16="http://schemas.microsoft.com/office/drawing/2014/main" id="{473DC20A-BF8B-187E-BA6A-14EFFBA2EAB6}"/>
              </a:ext>
            </a:extLst>
          </p:cNvPr>
          <p:cNvSpPr/>
          <p:nvPr/>
        </p:nvSpPr>
        <p:spPr>
          <a:xfrm>
            <a:off x="6192979" y="368872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6" name="Google Shape;7411;gfa19dddab3_0_320">
            <a:extLst>
              <a:ext uri="{FF2B5EF4-FFF2-40B4-BE49-F238E27FC236}">
                <a16:creationId xmlns:a16="http://schemas.microsoft.com/office/drawing/2014/main" id="{88322DE9-7B0B-D49F-1974-9B68888381DE}"/>
              </a:ext>
            </a:extLst>
          </p:cNvPr>
          <p:cNvSpPr/>
          <p:nvPr/>
        </p:nvSpPr>
        <p:spPr>
          <a:xfrm>
            <a:off x="7504902" y="367205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7" name="Google Shape;7411;gfa19dddab3_0_320">
            <a:extLst>
              <a:ext uri="{FF2B5EF4-FFF2-40B4-BE49-F238E27FC236}">
                <a16:creationId xmlns:a16="http://schemas.microsoft.com/office/drawing/2014/main" id="{B0929D77-3C7B-3EED-D868-5DD451DB4CA9}"/>
              </a:ext>
            </a:extLst>
          </p:cNvPr>
          <p:cNvSpPr/>
          <p:nvPr/>
        </p:nvSpPr>
        <p:spPr>
          <a:xfrm>
            <a:off x="8816825" y="3675074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8" name="Google Shape;7411;gfa19dddab3_0_320">
            <a:extLst>
              <a:ext uri="{FF2B5EF4-FFF2-40B4-BE49-F238E27FC236}">
                <a16:creationId xmlns:a16="http://schemas.microsoft.com/office/drawing/2014/main" id="{5BDDAFAD-FF65-1BBD-6749-621BC020F5BE}"/>
              </a:ext>
            </a:extLst>
          </p:cNvPr>
          <p:cNvSpPr/>
          <p:nvPr/>
        </p:nvSpPr>
        <p:spPr>
          <a:xfrm>
            <a:off x="10128746" y="367205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9" name="Google Shape;7411;gfa19dddab3_0_320">
            <a:extLst>
              <a:ext uri="{FF2B5EF4-FFF2-40B4-BE49-F238E27FC236}">
                <a16:creationId xmlns:a16="http://schemas.microsoft.com/office/drawing/2014/main" id="{85D37EA1-E462-AF3B-715F-85415B562703}"/>
              </a:ext>
            </a:extLst>
          </p:cNvPr>
          <p:cNvSpPr/>
          <p:nvPr/>
        </p:nvSpPr>
        <p:spPr>
          <a:xfrm>
            <a:off x="3388980" y="4260617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0" name="Google Shape;7411;gfa19dddab3_0_320">
            <a:extLst>
              <a:ext uri="{FF2B5EF4-FFF2-40B4-BE49-F238E27FC236}">
                <a16:creationId xmlns:a16="http://schemas.microsoft.com/office/drawing/2014/main" id="{7FD781B7-75EC-6A48-C9DE-11D3E6366CCF}"/>
              </a:ext>
            </a:extLst>
          </p:cNvPr>
          <p:cNvSpPr/>
          <p:nvPr/>
        </p:nvSpPr>
        <p:spPr>
          <a:xfrm>
            <a:off x="4700750" y="4270801"/>
            <a:ext cx="149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1" name="Google Shape;7411;gfa19dddab3_0_320">
            <a:extLst>
              <a:ext uri="{FF2B5EF4-FFF2-40B4-BE49-F238E27FC236}">
                <a16:creationId xmlns:a16="http://schemas.microsoft.com/office/drawing/2014/main" id="{D45D768B-F639-7845-BBE6-109DF9C523BB}"/>
              </a:ext>
            </a:extLst>
          </p:cNvPr>
          <p:cNvSpPr/>
          <p:nvPr/>
        </p:nvSpPr>
        <p:spPr>
          <a:xfrm>
            <a:off x="6192520" y="427080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2" name="Google Shape;7411;gfa19dddab3_0_320">
            <a:extLst>
              <a:ext uri="{FF2B5EF4-FFF2-40B4-BE49-F238E27FC236}">
                <a16:creationId xmlns:a16="http://schemas.microsoft.com/office/drawing/2014/main" id="{8DC99027-BBD3-0E19-6A5F-CC5F86005A31}"/>
              </a:ext>
            </a:extLst>
          </p:cNvPr>
          <p:cNvSpPr/>
          <p:nvPr/>
        </p:nvSpPr>
        <p:spPr>
          <a:xfrm>
            <a:off x="7504290" y="425413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3" name="Google Shape;7411;gfa19dddab3_0_320">
            <a:extLst>
              <a:ext uri="{FF2B5EF4-FFF2-40B4-BE49-F238E27FC236}">
                <a16:creationId xmlns:a16="http://schemas.microsoft.com/office/drawing/2014/main" id="{7EA4AF07-02AE-AB7D-1C76-4B425239BEA0}"/>
              </a:ext>
            </a:extLst>
          </p:cNvPr>
          <p:cNvSpPr/>
          <p:nvPr/>
        </p:nvSpPr>
        <p:spPr>
          <a:xfrm>
            <a:off x="8816060" y="4257154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4" name="Google Shape;7411;gfa19dddab3_0_320">
            <a:extLst>
              <a:ext uri="{FF2B5EF4-FFF2-40B4-BE49-F238E27FC236}">
                <a16:creationId xmlns:a16="http://schemas.microsoft.com/office/drawing/2014/main" id="{AE39BB64-CB0D-F6E9-3B39-4818D4F1879F}"/>
              </a:ext>
            </a:extLst>
          </p:cNvPr>
          <p:cNvSpPr/>
          <p:nvPr/>
        </p:nvSpPr>
        <p:spPr>
          <a:xfrm>
            <a:off x="10127829" y="4254130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5" name="Google Shape;7411;gfa19dddab3_0_320">
            <a:extLst>
              <a:ext uri="{FF2B5EF4-FFF2-40B4-BE49-F238E27FC236}">
                <a16:creationId xmlns:a16="http://schemas.microsoft.com/office/drawing/2014/main" id="{4FFB4107-1BE9-9CD0-3429-6A452F06E6CE}"/>
              </a:ext>
            </a:extLst>
          </p:cNvPr>
          <p:cNvSpPr/>
          <p:nvPr/>
        </p:nvSpPr>
        <p:spPr>
          <a:xfrm>
            <a:off x="3391917" y="4845162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6" name="Google Shape;7411;gfa19dddab3_0_320">
            <a:extLst>
              <a:ext uri="{FF2B5EF4-FFF2-40B4-BE49-F238E27FC236}">
                <a16:creationId xmlns:a16="http://schemas.microsoft.com/office/drawing/2014/main" id="{BCD7AFD5-03CE-C6E7-0686-B818F2B7DF83}"/>
              </a:ext>
            </a:extLst>
          </p:cNvPr>
          <p:cNvSpPr/>
          <p:nvPr/>
        </p:nvSpPr>
        <p:spPr>
          <a:xfrm>
            <a:off x="4706624" y="4855346"/>
            <a:ext cx="149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7" name="Google Shape;7411;gfa19dddab3_0_320">
            <a:extLst>
              <a:ext uri="{FF2B5EF4-FFF2-40B4-BE49-F238E27FC236}">
                <a16:creationId xmlns:a16="http://schemas.microsoft.com/office/drawing/2014/main" id="{F69CE7A8-1763-7F34-1CDD-2B9C78869444}"/>
              </a:ext>
            </a:extLst>
          </p:cNvPr>
          <p:cNvSpPr/>
          <p:nvPr/>
        </p:nvSpPr>
        <p:spPr>
          <a:xfrm>
            <a:off x="6201331" y="4855345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8" name="Google Shape;7411;gfa19dddab3_0_320">
            <a:extLst>
              <a:ext uri="{FF2B5EF4-FFF2-40B4-BE49-F238E27FC236}">
                <a16:creationId xmlns:a16="http://schemas.microsoft.com/office/drawing/2014/main" id="{F55E8CA6-2761-208C-B7F0-5CA0B903F20B}"/>
              </a:ext>
            </a:extLst>
          </p:cNvPr>
          <p:cNvSpPr/>
          <p:nvPr/>
        </p:nvSpPr>
        <p:spPr>
          <a:xfrm>
            <a:off x="7516038" y="4838675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9" name="Google Shape;7411;gfa19dddab3_0_320">
            <a:extLst>
              <a:ext uri="{FF2B5EF4-FFF2-40B4-BE49-F238E27FC236}">
                <a16:creationId xmlns:a16="http://schemas.microsoft.com/office/drawing/2014/main" id="{0CC87F7B-DA37-DBFD-65F1-0E5FC662D825}"/>
              </a:ext>
            </a:extLst>
          </p:cNvPr>
          <p:cNvSpPr/>
          <p:nvPr/>
        </p:nvSpPr>
        <p:spPr>
          <a:xfrm>
            <a:off x="8830745" y="4841699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0" name="Google Shape;7411;gfa19dddab3_0_320">
            <a:extLst>
              <a:ext uri="{FF2B5EF4-FFF2-40B4-BE49-F238E27FC236}">
                <a16:creationId xmlns:a16="http://schemas.microsoft.com/office/drawing/2014/main" id="{8506ADFE-39C9-E524-1BFD-6F4289B97E0E}"/>
              </a:ext>
            </a:extLst>
          </p:cNvPr>
          <p:cNvSpPr/>
          <p:nvPr/>
        </p:nvSpPr>
        <p:spPr>
          <a:xfrm>
            <a:off x="10145452" y="4838675"/>
            <a:ext cx="1314000" cy="279565"/>
          </a:xfrm>
          <a:prstGeom prst="rect">
            <a:avLst/>
          </a:prstGeom>
          <a:solidFill>
            <a:srgbClr val="EAEAE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DDD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7" name="Google Shape;7455;gfa19dddab3_0_320">
            <a:extLst>
              <a:ext uri="{FF2B5EF4-FFF2-40B4-BE49-F238E27FC236}">
                <a16:creationId xmlns:a16="http://schemas.microsoft.com/office/drawing/2014/main" id="{7EC7CB5D-B83A-8B19-F401-D4618089FA42}"/>
              </a:ext>
            </a:extLst>
          </p:cNvPr>
          <p:cNvSpPr/>
          <p:nvPr/>
        </p:nvSpPr>
        <p:spPr>
          <a:xfrm>
            <a:off x="6688542" y="5563323"/>
            <a:ext cx="914400" cy="266400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Save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522" name="Google Shape;7458;gfa19dddab3_0_320">
            <a:extLst>
              <a:ext uri="{FF2B5EF4-FFF2-40B4-BE49-F238E27FC236}">
                <a16:creationId xmlns:a16="http://schemas.microsoft.com/office/drawing/2014/main" id="{AD811D53-8AC8-94AA-0B22-01D88CFD3943}"/>
              </a:ext>
            </a:extLst>
          </p:cNvPr>
          <p:cNvPicPr preferRelativeResize="0"/>
          <p:nvPr/>
        </p:nvPicPr>
        <p:blipFill>
          <a:blip r:embed="rId35"/>
          <a:srcRect/>
          <a:stretch/>
        </p:blipFill>
        <p:spPr>
          <a:xfrm>
            <a:off x="6718498" y="554412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524" name="Rectangle 7523">
            <a:extLst>
              <a:ext uri="{FF2B5EF4-FFF2-40B4-BE49-F238E27FC236}">
                <a16:creationId xmlns:a16="http://schemas.microsoft.com/office/drawing/2014/main" id="{C9EC598E-AAF8-845E-D94A-CE0623C54FAD}"/>
              </a:ext>
            </a:extLst>
          </p:cNvPr>
          <p:cNvSpPr/>
          <p:nvPr/>
        </p:nvSpPr>
        <p:spPr>
          <a:xfrm>
            <a:off x="929823" y="5508114"/>
            <a:ext cx="3046142" cy="1155551"/>
          </a:xfrm>
          <a:prstGeom prst="rect">
            <a:avLst/>
          </a:prstGeom>
          <a:solidFill>
            <a:srgbClr val="66FFFF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27" name="Rectangle 7526">
            <a:extLst>
              <a:ext uri="{FF2B5EF4-FFF2-40B4-BE49-F238E27FC236}">
                <a16:creationId xmlns:a16="http://schemas.microsoft.com/office/drawing/2014/main" id="{09F6C900-EA3D-F6A4-9252-EE74B21E586A}"/>
              </a:ext>
            </a:extLst>
          </p:cNvPr>
          <p:cNvSpPr/>
          <p:nvPr/>
        </p:nvSpPr>
        <p:spPr>
          <a:xfrm>
            <a:off x="924616" y="5522490"/>
            <a:ext cx="22680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bg2"/>
                </a:solidFill>
              </a:rPr>
              <a:t>Total Students in </a:t>
            </a:r>
            <a:r>
              <a:rPr lang="en-IN" b="1" dirty="0">
                <a:solidFill>
                  <a:schemeClr val="bg2"/>
                </a:solidFill>
              </a:rPr>
              <a:t>class</a:t>
            </a:r>
          </a:p>
        </p:txBody>
      </p:sp>
      <p:sp>
        <p:nvSpPr>
          <p:cNvPr id="7528" name="Rectangle 7527">
            <a:extLst>
              <a:ext uri="{FF2B5EF4-FFF2-40B4-BE49-F238E27FC236}">
                <a16:creationId xmlns:a16="http://schemas.microsoft.com/office/drawing/2014/main" id="{4345D988-F866-4BB9-948A-20E756E4250D}"/>
              </a:ext>
            </a:extLst>
          </p:cNvPr>
          <p:cNvSpPr/>
          <p:nvPr/>
        </p:nvSpPr>
        <p:spPr>
          <a:xfrm>
            <a:off x="924616" y="5804190"/>
            <a:ext cx="22788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Avg Marks of class  in year 1</a:t>
            </a:r>
          </a:p>
        </p:txBody>
      </p:sp>
      <p:sp>
        <p:nvSpPr>
          <p:cNvPr id="7529" name="Rectangle 7528">
            <a:extLst>
              <a:ext uri="{FF2B5EF4-FFF2-40B4-BE49-F238E27FC236}">
                <a16:creationId xmlns:a16="http://schemas.microsoft.com/office/drawing/2014/main" id="{981D33A3-DAC6-99AC-FA7C-FB883CC66C80}"/>
              </a:ext>
            </a:extLst>
          </p:cNvPr>
          <p:cNvSpPr/>
          <p:nvPr/>
        </p:nvSpPr>
        <p:spPr>
          <a:xfrm>
            <a:off x="924616" y="6085890"/>
            <a:ext cx="22788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Avg Marks of class  in year 2</a:t>
            </a:r>
          </a:p>
        </p:txBody>
      </p:sp>
      <p:sp>
        <p:nvSpPr>
          <p:cNvPr id="7530" name="Rectangle 7529">
            <a:extLst>
              <a:ext uri="{FF2B5EF4-FFF2-40B4-BE49-F238E27FC236}">
                <a16:creationId xmlns:a16="http://schemas.microsoft.com/office/drawing/2014/main" id="{906530B8-34B7-2573-6CC9-B3D6CC65277C}"/>
              </a:ext>
            </a:extLst>
          </p:cNvPr>
          <p:cNvSpPr/>
          <p:nvPr/>
        </p:nvSpPr>
        <p:spPr>
          <a:xfrm>
            <a:off x="924616" y="6367590"/>
            <a:ext cx="22788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Avg Marks in test 1</a:t>
            </a:r>
          </a:p>
        </p:txBody>
      </p:sp>
      <p:sp>
        <p:nvSpPr>
          <p:cNvPr id="7531" name="Rectangle 7530">
            <a:extLst>
              <a:ext uri="{FF2B5EF4-FFF2-40B4-BE49-F238E27FC236}">
                <a16:creationId xmlns:a16="http://schemas.microsoft.com/office/drawing/2014/main" id="{89E46134-3A03-66B9-7012-26843631AF30}"/>
              </a:ext>
            </a:extLst>
          </p:cNvPr>
          <p:cNvSpPr/>
          <p:nvPr/>
        </p:nvSpPr>
        <p:spPr>
          <a:xfrm>
            <a:off x="3228819" y="5521143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32" name="Rectangle 7531">
            <a:extLst>
              <a:ext uri="{FF2B5EF4-FFF2-40B4-BE49-F238E27FC236}">
                <a16:creationId xmlns:a16="http://schemas.microsoft.com/office/drawing/2014/main" id="{326D4431-0BC9-7EAD-0E91-216A511A8CB5}"/>
              </a:ext>
            </a:extLst>
          </p:cNvPr>
          <p:cNvSpPr/>
          <p:nvPr/>
        </p:nvSpPr>
        <p:spPr>
          <a:xfrm>
            <a:off x="3214080" y="5797886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33" name="Rectangle 7532">
            <a:extLst>
              <a:ext uri="{FF2B5EF4-FFF2-40B4-BE49-F238E27FC236}">
                <a16:creationId xmlns:a16="http://schemas.microsoft.com/office/drawing/2014/main" id="{EBEDA0B9-3AB0-749E-3132-96745E06EE6D}"/>
              </a:ext>
            </a:extLst>
          </p:cNvPr>
          <p:cNvSpPr/>
          <p:nvPr/>
        </p:nvSpPr>
        <p:spPr>
          <a:xfrm>
            <a:off x="3216153" y="6085886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34" name="Rectangle 7533">
            <a:extLst>
              <a:ext uri="{FF2B5EF4-FFF2-40B4-BE49-F238E27FC236}">
                <a16:creationId xmlns:a16="http://schemas.microsoft.com/office/drawing/2014/main" id="{D43B7A56-81DD-714E-139F-C76DDA7E5666}"/>
              </a:ext>
            </a:extLst>
          </p:cNvPr>
          <p:cNvSpPr/>
          <p:nvPr/>
        </p:nvSpPr>
        <p:spPr>
          <a:xfrm>
            <a:off x="3209373" y="6382555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35" name="Rectangle 7534">
            <a:extLst>
              <a:ext uri="{FF2B5EF4-FFF2-40B4-BE49-F238E27FC236}">
                <a16:creationId xmlns:a16="http://schemas.microsoft.com/office/drawing/2014/main" id="{E94744A3-A69E-4B30-FAC4-B86ED1BD779E}"/>
              </a:ext>
            </a:extLst>
          </p:cNvPr>
          <p:cNvSpPr/>
          <p:nvPr/>
        </p:nvSpPr>
        <p:spPr>
          <a:xfrm>
            <a:off x="8370527" y="5515062"/>
            <a:ext cx="3045600" cy="1155551"/>
          </a:xfrm>
          <a:prstGeom prst="rect">
            <a:avLst/>
          </a:prstGeom>
          <a:solidFill>
            <a:srgbClr val="00FFCC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36" name="Rectangle 7535">
            <a:extLst>
              <a:ext uri="{FF2B5EF4-FFF2-40B4-BE49-F238E27FC236}">
                <a16:creationId xmlns:a16="http://schemas.microsoft.com/office/drawing/2014/main" id="{4B0EE6B4-5C7A-96DB-B5B9-6DA0D7B2D712}"/>
              </a:ext>
            </a:extLst>
          </p:cNvPr>
          <p:cNvSpPr/>
          <p:nvPr/>
        </p:nvSpPr>
        <p:spPr>
          <a:xfrm>
            <a:off x="8372906" y="5522085"/>
            <a:ext cx="2278800" cy="268517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This Std Marks in Year l</a:t>
            </a:r>
          </a:p>
        </p:txBody>
      </p:sp>
      <p:sp>
        <p:nvSpPr>
          <p:cNvPr id="7537" name="Rectangle 7536">
            <a:extLst>
              <a:ext uri="{FF2B5EF4-FFF2-40B4-BE49-F238E27FC236}">
                <a16:creationId xmlns:a16="http://schemas.microsoft.com/office/drawing/2014/main" id="{5B94BF5B-D695-2A30-ACBB-67CA10C03F45}"/>
              </a:ext>
            </a:extLst>
          </p:cNvPr>
          <p:cNvSpPr/>
          <p:nvPr/>
        </p:nvSpPr>
        <p:spPr>
          <a:xfrm>
            <a:off x="8374848" y="5806781"/>
            <a:ext cx="22788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This Std Marks in Year ll</a:t>
            </a:r>
          </a:p>
        </p:txBody>
      </p:sp>
      <p:sp>
        <p:nvSpPr>
          <p:cNvPr id="7538" name="Rectangle 7537">
            <a:extLst>
              <a:ext uri="{FF2B5EF4-FFF2-40B4-BE49-F238E27FC236}">
                <a16:creationId xmlns:a16="http://schemas.microsoft.com/office/drawing/2014/main" id="{CC04D39B-361D-A229-C40D-8A4691996423}"/>
              </a:ext>
            </a:extLst>
          </p:cNvPr>
          <p:cNvSpPr/>
          <p:nvPr/>
        </p:nvSpPr>
        <p:spPr>
          <a:xfrm>
            <a:off x="8370940" y="6094555"/>
            <a:ext cx="22788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This Std Marks in Test l</a:t>
            </a:r>
          </a:p>
        </p:txBody>
      </p:sp>
      <p:sp>
        <p:nvSpPr>
          <p:cNvPr id="7539" name="Rectangle 7538">
            <a:extLst>
              <a:ext uri="{FF2B5EF4-FFF2-40B4-BE49-F238E27FC236}">
                <a16:creationId xmlns:a16="http://schemas.microsoft.com/office/drawing/2014/main" id="{AFF4F1CC-861B-6470-EE93-04157C3E96C2}"/>
              </a:ext>
            </a:extLst>
          </p:cNvPr>
          <p:cNvSpPr/>
          <p:nvPr/>
        </p:nvSpPr>
        <p:spPr>
          <a:xfrm>
            <a:off x="8384643" y="6399377"/>
            <a:ext cx="22788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2"/>
                </a:solidFill>
              </a:rPr>
              <a:t>This Std Marks in Test ll</a:t>
            </a:r>
          </a:p>
        </p:txBody>
      </p:sp>
      <p:sp>
        <p:nvSpPr>
          <p:cNvPr id="7540" name="Rectangle 7539">
            <a:extLst>
              <a:ext uri="{FF2B5EF4-FFF2-40B4-BE49-F238E27FC236}">
                <a16:creationId xmlns:a16="http://schemas.microsoft.com/office/drawing/2014/main" id="{A7E9D5CA-E656-4911-F45C-003DC8E5B878}"/>
              </a:ext>
            </a:extLst>
          </p:cNvPr>
          <p:cNvSpPr/>
          <p:nvPr/>
        </p:nvSpPr>
        <p:spPr>
          <a:xfrm>
            <a:off x="10655778" y="5510922"/>
            <a:ext cx="752400" cy="290841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41" name="Rectangle 7540">
            <a:extLst>
              <a:ext uri="{FF2B5EF4-FFF2-40B4-BE49-F238E27FC236}">
                <a16:creationId xmlns:a16="http://schemas.microsoft.com/office/drawing/2014/main" id="{FA90CAD9-675D-F94D-F8D7-86426F665ADE}"/>
              </a:ext>
            </a:extLst>
          </p:cNvPr>
          <p:cNvSpPr/>
          <p:nvPr/>
        </p:nvSpPr>
        <p:spPr>
          <a:xfrm>
            <a:off x="10653598" y="5796158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42" name="Rectangle 7541">
            <a:extLst>
              <a:ext uri="{FF2B5EF4-FFF2-40B4-BE49-F238E27FC236}">
                <a16:creationId xmlns:a16="http://schemas.microsoft.com/office/drawing/2014/main" id="{7708513C-D372-361F-4782-44FAA5DFE487}"/>
              </a:ext>
            </a:extLst>
          </p:cNvPr>
          <p:cNvSpPr/>
          <p:nvPr/>
        </p:nvSpPr>
        <p:spPr>
          <a:xfrm>
            <a:off x="10651190" y="6106438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43" name="Rectangle 7542">
            <a:extLst>
              <a:ext uri="{FF2B5EF4-FFF2-40B4-BE49-F238E27FC236}">
                <a16:creationId xmlns:a16="http://schemas.microsoft.com/office/drawing/2014/main" id="{AF5CE30A-988A-C3D6-78DD-3E85D6665DFC}"/>
              </a:ext>
            </a:extLst>
          </p:cNvPr>
          <p:cNvSpPr/>
          <p:nvPr/>
        </p:nvSpPr>
        <p:spPr>
          <a:xfrm>
            <a:off x="10634785" y="6375651"/>
            <a:ext cx="752400" cy="288000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06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D60863-847D-41EA-E72B-4935709BC9AE}"/>
              </a:ext>
            </a:extLst>
          </p:cNvPr>
          <p:cNvSpPr/>
          <p:nvPr/>
        </p:nvSpPr>
        <p:spPr>
          <a:xfrm>
            <a:off x="0" y="-34926"/>
            <a:ext cx="12192000" cy="705507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6BDC2-FFEB-7B50-A42E-45B756EFAD6D}"/>
              </a:ext>
            </a:extLst>
          </p:cNvPr>
          <p:cNvSpPr/>
          <p:nvPr/>
        </p:nvSpPr>
        <p:spPr>
          <a:xfrm>
            <a:off x="0" y="685800"/>
            <a:ext cx="12192000" cy="6858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School/College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3906-808A-0915-755C-90627DF40057}"/>
              </a:ext>
            </a:extLst>
          </p:cNvPr>
          <p:cNvSpPr/>
          <p:nvPr/>
        </p:nvSpPr>
        <p:spPr>
          <a:xfrm rot="16200000">
            <a:off x="-2652549" y="3322582"/>
            <a:ext cx="6187966" cy="882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F60B1-7DBD-F97A-88ED-F46A13285E88}"/>
              </a:ext>
            </a:extLst>
          </p:cNvPr>
          <p:cNvSpPr/>
          <p:nvPr/>
        </p:nvSpPr>
        <p:spPr>
          <a:xfrm rot="16200000">
            <a:off x="8656582" y="3322582"/>
            <a:ext cx="6187966" cy="882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52E42-FE1C-FA82-F531-D4CC4AE6E966}"/>
              </a:ext>
            </a:extLst>
          </p:cNvPr>
          <p:cNvSpPr/>
          <p:nvPr/>
        </p:nvSpPr>
        <p:spPr>
          <a:xfrm>
            <a:off x="128835" y="105344"/>
            <a:ext cx="1103587" cy="362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Home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59976A-111C-13C2-723B-3F7BF864CFC2}"/>
              </a:ext>
            </a:extLst>
          </p:cNvPr>
          <p:cNvSpPr/>
          <p:nvPr/>
        </p:nvSpPr>
        <p:spPr>
          <a:xfrm>
            <a:off x="1225450" y="89528"/>
            <a:ext cx="1103587" cy="362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Staff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3128BE-8EEB-A3E9-A20F-D02CE71483BD}"/>
              </a:ext>
            </a:extLst>
          </p:cNvPr>
          <p:cNvSpPr/>
          <p:nvPr/>
        </p:nvSpPr>
        <p:spPr>
          <a:xfrm>
            <a:off x="2296143" y="45831"/>
            <a:ext cx="1528480" cy="416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Exam Report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D3AAB3-A367-FF99-55C8-6551895CBE54}"/>
              </a:ext>
            </a:extLst>
          </p:cNvPr>
          <p:cNvSpPr/>
          <p:nvPr/>
        </p:nvSpPr>
        <p:spPr>
          <a:xfrm>
            <a:off x="3964405" y="6420"/>
            <a:ext cx="1332706" cy="506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Transport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1C0E7-71A5-9D30-069C-7B324716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7" y="46623"/>
            <a:ext cx="276630" cy="44841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D2DFC0E-4275-C236-5935-526141FB87E4}"/>
              </a:ext>
            </a:extLst>
          </p:cNvPr>
          <p:cNvSpPr/>
          <p:nvPr/>
        </p:nvSpPr>
        <p:spPr>
          <a:xfrm>
            <a:off x="1485903" y="1655378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A4B959-0850-3F2E-3B24-3525BE501FE4}"/>
              </a:ext>
            </a:extLst>
          </p:cNvPr>
          <p:cNvSpPr/>
          <p:nvPr/>
        </p:nvSpPr>
        <p:spPr>
          <a:xfrm>
            <a:off x="4034223" y="1655378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BD3C4A-242D-18D1-1E74-5CB84DDF5A47}"/>
              </a:ext>
            </a:extLst>
          </p:cNvPr>
          <p:cNvSpPr/>
          <p:nvPr/>
        </p:nvSpPr>
        <p:spPr>
          <a:xfrm>
            <a:off x="6582543" y="1655378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730051-B127-D02E-DBBE-E0BCF5C3BA95}"/>
              </a:ext>
            </a:extLst>
          </p:cNvPr>
          <p:cNvSpPr/>
          <p:nvPr/>
        </p:nvSpPr>
        <p:spPr>
          <a:xfrm>
            <a:off x="9130862" y="1655378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43CF6B-83E7-C8F1-F3A0-01101FF4FB85}"/>
              </a:ext>
            </a:extLst>
          </p:cNvPr>
          <p:cNvSpPr/>
          <p:nvPr/>
        </p:nvSpPr>
        <p:spPr>
          <a:xfrm>
            <a:off x="1450430" y="4315811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1188DA-7A73-3386-CACB-0EB65BAD4F91}"/>
              </a:ext>
            </a:extLst>
          </p:cNvPr>
          <p:cNvSpPr/>
          <p:nvPr/>
        </p:nvSpPr>
        <p:spPr>
          <a:xfrm>
            <a:off x="4010574" y="4315811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53CAD4-E3C9-D628-B7D8-17DBBBAC246A}"/>
              </a:ext>
            </a:extLst>
          </p:cNvPr>
          <p:cNvSpPr/>
          <p:nvPr/>
        </p:nvSpPr>
        <p:spPr>
          <a:xfrm>
            <a:off x="6570718" y="4315811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EAEFCF-E6A4-3648-E99C-0064D61BFAD2}"/>
              </a:ext>
            </a:extLst>
          </p:cNvPr>
          <p:cNvSpPr/>
          <p:nvPr/>
        </p:nvSpPr>
        <p:spPr>
          <a:xfrm>
            <a:off x="9130862" y="4315811"/>
            <a:ext cx="1860330" cy="1773622"/>
          </a:xfrm>
          <a:prstGeom prst="ellipse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3146FFD-A2E7-4101-9BCC-3F83974E5E61}"/>
              </a:ext>
            </a:extLst>
          </p:cNvPr>
          <p:cNvSpPr/>
          <p:nvPr/>
        </p:nvSpPr>
        <p:spPr>
          <a:xfrm>
            <a:off x="1339959" y="325295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Students</a:t>
            </a:r>
            <a:endParaRPr lang="en-IN" sz="1800" b="1" dirty="0">
              <a:solidFill>
                <a:srgbClr val="00000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D8FB3ED-F566-1C34-DEF5-179105C10E06}"/>
              </a:ext>
            </a:extLst>
          </p:cNvPr>
          <p:cNvSpPr/>
          <p:nvPr/>
        </p:nvSpPr>
        <p:spPr>
          <a:xfrm>
            <a:off x="3815183" y="325295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rgbClr val="000000"/>
                </a:solidFill>
                <a:latin typeface="Arial"/>
              </a:rPr>
              <a:t>Classes</a:t>
            </a:r>
            <a:endParaRPr lang="en-IN" sz="18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C5FF643-CA56-FAA3-F44C-4D8347725C45}"/>
              </a:ext>
            </a:extLst>
          </p:cNvPr>
          <p:cNvSpPr/>
          <p:nvPr/>
        </p:nvSpPr>
        <p:spPr>
          <a:xfrm>
            <a:off x="6353358" y="325295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rgbClr val="000000"/>
                </a:solidFill>
                <a:latin typeface="Arial"/>
              </a:rPr>
              <a:t>Report Card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43A012E-E42F-60D6-1EF1-9A3EFB7B9E6E}"/>
              </a:ext>
            </a:extLst>
          </p:cNvPr>
          <p:cNvSpPr/>
          <p:nvPr/>
        </p:nvSpPr>
        <p:spPr>
          <a:xfrm>
            <a:off x="8891532" y="325295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rgbClr val="000000"/>
                </a:solidFill>
                <a:latin typeface="Arial"/>
              </a:rPr>
              <a:t>Transactions</a:t>
            </a:r>
            <a:endParaRPr lang="en-IN" sz="1800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B8049F-E6D5-7A5E-5C8B-6A3A3008F72A}"/>
              </a:ext>
            </a:extLst>
          </p:cNvPr>
          <p:cNvSpPr/>
          <p:nvPr/>
        </p:nvSpPr>
        <p:spPr>
          <a:xfrm>
            <a:off x="1292553" y="582930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Schedule</a:t>
            </a:r>
            <a:endParaRPr lang="en-IN" sz="1800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D4A4104-35F4-2D2E-14C8-CF7FBC590C71}"/>
              </a:ext>
            </a:extLst>
          </p:cNvPr>
          <p:cNvSpPr/>
          <p:nvPr/>
        </p:nvSpPr>
        <p:spPr>
          <a:xfrm>
            <a:off x="9008461" y="582010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rgbClr val="000000"/>
                </a:solidFill>
                <a:latin typeface="Arial"/>
              </a:rPr>
              <a:t>Admin</a:t>
            </a:r>
            <a:endParaRPr lang="en-IN" sz="1800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F6A9D26-D0B8-85C5-4A89-FC507742C0C5}"/>
              </a:ext>
            </a:extLst>
          </p:cNvPr>
          <p:cNvSpPr/>
          <p:nvPr/>
        </p:nvSpPr>
        <p:spPr>
          <a:xfrm>
            <a:off x="6424008" y="582010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rgbClr val="000000"/>
                </a:solidFill>
                <a:latin typeface="Arial"/>
              </a:rPr>
              <a:t>Schedule</a:t>
            </a:r>
            <a:endParaRPr lang="en-IN" sz="1800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8310C98-689C-F457-AFD0-94B8FE1EDDC9}"/>
              </a:ext>
            </a:extLst>
          </p:cNvPr>
          <p:cNvSpPr/>
          <p:nvPr/>
        </p:nvSpPr>
        <p:spPr>
          <a:xfrm>
            <a:off x="3811498" y="5829300"/>
            <a:ext cx="2265198" cy="685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Subjects</a:t>
            </a:r>
            <a:endParaRPr lang="en-IN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BE36B-802D-2B42-7709-65B99698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15" y="45831"/>
            <a:ext cx="385375" cy="45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F203B5-3422-A5F5-09AC-A51D3219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716" y="77111"/>
            <a:ext cx="406510" cy="386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31EEA2-F241-469B-337F-C4C20BEDC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632" y="-3654"/>
            <a:ext cx="447382" cy="5481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85CC4E-52D1-2249-327F-2D0F602B336C}"/>
              </a:ext>
            </a:extLst>
          </p:cNvPr>
          <p:cNvSpPr/>
          <p:nvPr/>
        </p:nvSpPr>
        <p:spPr>
          <a:xfrm>
            <a:off x="6776187" y="158018"/>
            <a:ext cx="939799" cy="25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Library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6B353-61AE-AFB5-5000-12F2F288ABC4}"/>
              </a:ext>
            </a:extLst>
          </p:cNvPr>
          <p:cNvSpPr/>
          <p:nvPr/>
        </p:nvSpPr>
        <p:spPr>
          <a:xfrm>
            <a:off x="5577135" y="214269"/>
            <a:ext cx="939799" cy="25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7FC506-69AE-E360-1F68-3965421442B3}"/>
              </a:ext>
            </a:extLst>
          </p:cNvPr>
          <p:cNvSpPr/>
          <p:nvPr/>
        </p:nvSpPr>
        <p:spPr>
          <a:xfrm>
            <a:off x="7965134" y="126671"/>
            <a:ext cx="1481083" cy="319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Timetable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EA07FC-125D-181E-D315-9D57046D5828}"/>
              </a:ext>
            </a:extLst>
          </p:cNvPr>
          <p:cNvSpPr/>
          <p:nvPr/>
        </p:nvSpPr>
        <p:spPr>
          <a:xfrm>
            <a:off x="9675343" y="141778"/>
            <a:ext cx="939799" cy="319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Login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EEB4CD-191A-68E5-83E6-78FCACA3FC1B}"/>
              </a:ext>
            </a:extLst>
          </p:cNvPr>
          <p:cNvSpPr/>
          <p:nvPr/>
        </p:nvSpPr>
        <p:spPr>
          <a:xfrm>
            <a:off x="10735977" y="158020"/>
            <a:ext cx="939799" cy="25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Help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A0B26D-35FD-77CB-30F4-DE7B621CB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259" y="116290"/>
            <a:ext cx="418229" cy="30908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DD60CE7-57D6-8146-A297-C86E2EA4A6B1}"/>
              </a:ext>
            </a:extLst>
          </p:cNvPr>
          <p:cNvSpPr/>
          <p:nvPr/>
        </p:nvSpPr>
        <p:spPr>
          <a:xfrm>
            <a:off x="5517111" y="142201"/>
            <a:ext cx="939799" cy="25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Hostel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A125D29-DFA4-86DF-691D-7A5570212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627" y="71841"/>
            <a:ext cx="376962" cy="3971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3ACCAF-6A46-9E5A-BA0F-3AB84A01C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3864" y="95116"/>
            <a:ext cx="515759" cy="4454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0495728-F58B-ED8B-C85A-D23F192D3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6572" y="75577"/>
            <a:ext cx="539408" cy="4523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5A8146-3930-DB37-91A8-755AF59EC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01" y="76265"/>
            <a:ext cx="376318" cy="4207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1796137-CEDA-5BBF-43A5-1EEBD079D4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0798" y="2013555"/>
            <a:ext cx="1250994" cy="96530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06F6BBE-867A-3DF7-DE03-6F21BC3AF8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401" y="1931754"/>
            <a:ext cx="1116000" cy="11665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2347D5C-A816-43F3-07C9-61D2C9A10C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1658" y="1843252"/>
            <a:ext cx="1378597" cy="133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6DD9859-A638-57DB-67D7-73E444ABF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3545" y="1931755"/>
            <a:ext cx="1150883" cy="1243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E58B39-2C2E-9D47-1663-897081204F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1094" y="4613849"/>
            <a:ext cx="1339001" cy="11256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BA03C27-A4A7-63CA-B025-2712B310A0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0858" y="4493171"/>
            <a:ext cx="1226544" cy="12462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12D1F80-56C1-94AC-733A-144D8AF34E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1658" y="4553510"/>
            <a:ext cx="1298555" cy="112561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6410812-636D-FA46-1458-844147E44E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7775" y="4553510"/>
            <a:ext cx="1656427" cy="124628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93667EC-2C40-67DB-8A8F-32FF6C2DCF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91654" y="369683"/>
            <a:ext cx="457646" cy="28633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0A58CF-D1DB-2A47-9477-AED9FED95F4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45094" y="-58274"/>
            <a:ext cx="304802" cy="30480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A1991E-32E2-1B68-AB12-9C074D4B7C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6448" y="748864"/>
            <a:ext cx="943918" cy="4617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12C8C56-5E28-11F6-0A67-02DE33DE37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455" y="6187966"/>
            <a:ext cx="882871" cy="62341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AADE2F2-56A1-556E-2411-9EC76A3E57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513" y="1299512"/>
            <a:ext cx="681996" cy="52973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F9E18B2-8F53-2B80-E61C-2FBC32BB23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82" y="1918151"/>
            <a:ext cx="735859" cy="61155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1DAC17C-9C7E-F6C4-D094-FB7CA176CE4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205575" y="2618614"/>
            <a:ext cx="1262172" cy="61155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E810B15-1408-1DB2-76B5-99AB1938FF6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203" y="3319077"/>
            <a:ext cx="750616" cy="69536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E4EC89D-F660-7BEB-44E7-7F2067E2EB2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654" y="4103349"/>
            <a:ext cx="647714" cy="64771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06B026E-18BE-421A-2E31-20E110C5539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102804" y="4839972"/>
            <a:ext cx="1056631" cy="48408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C464D40-3C81-7740-30FF-12ED37C3C9D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40979" y="676323"/>
            <a:ext cx="766508" cy="53428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42764D1-19AA-9FD6-F6BB-176916DEA76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378826" y="1257054"/>
            <a:ext cx="728661" cy="57219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CA68CEC-340A-70AE-D7DB-97B394DE3B7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38407" y="1875692"/>
            <a:ext cx="771652" cy="65401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5F3F467-AFC2-DABF-6622-FE4EC0DF3DF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83345" y="2602365"/>
            <a:ext cx="724142" cy="75298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9F3B89B-7214-4CA8-E480-A462E85CD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6536" y="3355349"/>
            <a:ext cx="785261" cy="65401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B74882D-5988-354D-EFD2-0FB70669A5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85884" y="4103350"/>
            <a:ext cx="882871" cy="64771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E9D2BF6-7EBA-13C9-32FA-2846ACE4DB0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09130" y="4835007"/>
            <a:ext cx="929194" cy="48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5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94586e95b_2_349"/>
          <p:cNvSpPr/>
          <p:nvPr/>
        </p:nvSpPr>
        <p:spPr>
          <a:xfrm>
            <a:off x="3636717" y="1189258"/>
            <a:ext cx="721894" cy="7038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6" name="Google Shape;806;gf94586e95b_2_349"/>
          <p:cNvGrpSpPr/>
          <p:nvPr/>
        </p:nvGrpSpPr>
        <p:grpSpPr>
          <a:xfrm>
            <a:off x="5374106" y="1198523"/>
            <a:ext cx="569494" cy="535684"/>
            <a:chOff x="5374106" y="1198523"/>
            <a:chExt cx="721894" cy="703848"/>
          </a:xfrm>
        </p:grpSpPr>
        <p:sp>
          <p:nvSpPr>
            <p:cNvPr id="807" name="Google Shape;807;gf94586e95b_2_349"/>
            <p:cNvSpPr/>
            <p:nvPr/>
          </p:nvSpPr>
          <p:spPr>
            <a:xfrm>
              <a:off x="5374106" y="1198523"/>
              <a:ext cx="721894" cy="7038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8" name="Google Shape;808;gf94586e95b_2_3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9" name="Google Shape;809;gf94586e95b_2_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f94586e95b_2_349"/>
          <p:cNvSpPr/>
          <p:nvPr/>
        </p:nvSpPr>
        <p:spPr>
          <a:xfrm>
            <a:off x="3780022" y="2287588"/>
            <a:ext cx="721894" cy="7038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f94586e95b_2_349"/>
          <p:cNvSpPr/>
          <p:nvPr/>
        </p:nvSpPr>
        <p:spPr>
          <a:xfrm>
            <a:off x="5322574" y="2471767"/>
            <a:ext cx="569494" cy="5356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f94586e95b_2_349"/>
          <p:cNvSpPr/>
          <p:nvPr/>
        </p:nvSpPr>
        <p:spPr>
          <a:xfrm>
            <a:off x="3734661" y="3201739"/>
            <a:ext cx="721894" cy="70384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gf94586e95b_2_349"/>
          <p:cNvSpPr/>
          <p:nvPr/>
        </p:nvSpPr>
        <p:spPr>
          <a:xfrm>
            <a:off x="5277213" y="3385918"/>
            <a:ext cx="569494" cy="535684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gf94586e95b_2_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f94586e95b_2_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gf94586e95b_2_3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f94586e95b_2_3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f94586e95b_2_349"/>
          <p:cNvSpPr/>
          <p:nvPr/>
        </p:nvSpPr>
        <p:spPr>
          <a:xfrm>
            <a:off x="4358610" y="5327115"/>
            <a:ext cx="1737389" cy="44350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gf94586e95b_2_349"/>
          <p:cNvGrpSpPr/>
          <p:nvPr/>
        </p:nvGrpSpPr>
        <p:grpSpPr>
          <a:xfrm>
            <a:off x="10096278" y="2777339"/>
            <a:ext cx="1263009" cy="1303321"/>
            <a:chOff x="9481418" y="682548"/>
            <a:chExt cx="1263008" cy="1303321"/>
          </a:xfrm>
        </p:grpSpPr>
        <p:sp>
          <p:nvSpPr>
            <p:cNvPr id="820" name="Google Shape;820;gf94586e95b_2_349"/>
            <p:cNvSpPr/>
            <p:nvPr/>
          </p:nvSpPr>
          <p:spPr>
            <a:xfrm>
              <a:off x="9481418" y="682548"/>
              <a:ext cx="1263008" cy="1303321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1" name="Google Shape;821;gf94586e95b_2_349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2" name="Google Shape;822;gf94586e95b_2_349"/>
          <p:cNvGrpSpPr/>
          <p:nvPr/>
        </p:nvGrpSpPr>
        <p:grpSpPr>
          <a:xfrm>
            <a:off x="7740869" y="1198523"/>
            <a:ext cx="721894" cy="703848"/>
            <a:chOff x="7740869" y="1198523"/>
            <a:chExt cx="721894" cy="703848"/>
          </a:xfrm>
        </p:grpSpPr>
        <p:sp>
          <p:nvSpPr>
            <p:cNvPr id="823" name="Google Shape;823;gf94586e95b_2_349"/>
            <p:cNvSpPr/>
            <p:nvPr/>
          </p:nvSpPr>
          <p:spPr>
            <a:xfrm>
              <a:off x="7740869" y="1198523"/>
              <a:ext cx="721894" cy="70384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4" name="Google Shape;824;gf94586e95b_2_3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gf94586e95b_2_349"/>
          <p:cNvGrpSpPr/>
          <p:nvPr/>
        </p:nvGrpSpPr>
        <p:grpSpPr>
          <a:xfrm>
            <a:off x="7523339" y="2543547"/>
            <a:ext cx="941667" cy="965752"/>
            <a:chOff x="7523339" y="2543547"/>
            <a:chExt cx="941667" cy="965752"/>
          </a:xfrm>
        </p:grpSpPr>
        <p:sp>
          <p:nvSpPr>
            <p:cNvPr id="826" name="Google Shape;826;gf94586e95b_2_349"/>
            <p:cNvSpPr/>
            <p:nvPr/>
          </p:nvSpPr>
          <p:spPr>
            <a:xfrm>
              <a:off x="7523339" y="2543547"/>
              <a:ext cx="941667" cy="96575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7" name="Google Shape;827;gf94586e95b_2_3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3" name="Google Shape;7463;gfa19dddab3_0_411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6FC713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Students</a:t>
            </a:r>
            <a:endParaRPr dirty="0"/>
          </a:p>
        </p:txBody>
      </p:sp>
      <p:sp>
        <p:nvSpPr>
          <p:cNvPr id="7464" name="Google Shape;7464;gfa19dddab3_0_411"/>
          <p:cNvSpPr/>
          <p:nvPr/>
        </p:nvSpPr>
        <p:spPr>
          <a:xfrm>
            <a:off x="0" y="800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5" name="Google Shape;7465;gfa19dddab3_0_41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4" y="85643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6" name="Google Shape;7466;gfa19dddab3_0_41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84" y="153714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7" name="Google Shape;7467;gfa19dddab3_0_41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4" y="221786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8" name="Google Shape;7468;gfa19dddab3_0_411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4" y="289858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9" name="Google Shape;7469;gfa19dddab3_0_41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84" y="357930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0" name="Google Shape;7470;gfa19dddab3_0_41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0597" y="41626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1" name="Google Shape;7471;gfa19dddab3_0_411" descr="Shape, 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50597" y="5953694"/>
            <a:ext cx="710794" cy="71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2" name="Google Shape;7472;gfa19dddab3_0_411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24700" y="-31750"/>
            <a:ext cx="863601" cy="863601"/>
          </a:xfrm>
          <a:prstGeom prst="rect">
            <a:avLst/>
          </a:prstGeom>
          <a:noFill/>
          <a:ln>
            <a:noFill/>
          </a:ln>
        </p:spPr>
      </p:pic>
      <p:sp>
        <p:nvSpPr>
          <p:cNvPr id="7473" name="Google Shape;7473;gfa19dddab3_0_411"/>
          <p:cNvSpPr/>
          <p:nvPr/>
        </p:nvSpPr>
        <p:spPr>
          <a:xfrm>
            <a:off x="914400" y="1028502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 dirty="0"/>
          </a:p>
        </p:txBody>
      </p:sp>
      <p:sp>
        <p:nvSpPr>
          <p:cNvPr id="7474" name="Google Shape;7474;gfa19dddab3_0_411"/>
          <p:cNvSpPr/>
          <p:nvPr/>
        </p:nvSpPr>
        <p:spPr>
          <a:xfrm>
            <a:off x="2794000" y="1028951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5" name="Google Shape;7475;gfa19dddab3_0_411"/>
          <p:cNvSpPr/>
          <p:nvPr/>
        </p:nvSpPr>
        <p:spPr>
          <a:xfrm>
            <a:off x="912616" y="2384610"/>
            <a:ext cx="1371600" cy="2655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 dirty="0"/>
          </a:p>
        </p:txBody>
      </p:sp>
      <p:sp>
        <p:nvSpPr>
          <p:cNvPr id="7476" name="Google Shape;7476;gfa19dddab3_0_411"/>
          <p:cNvSpPr/>
          <p:nvPr/>
        </p:nvSpPr>
        <p:spPr>
          <a:xfrm>
            <a:off x="2286000" y="2383712"/>
            <a:ext cx="1765200" cy="265500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dirty="0"/>
          </a:p>
        </p:txBody>
      </p:sp>
      <p:sp>
        <p:nvSpPr>
          <p:cNvPr id="7477" name="Google Shape;7477;gfa19dddab3_0_411"/>
          <p:cNvSpPr/>
          <p:nvPr/>
        </p:nvSpPr>
        <p:spPr>
          <a:xfrm>
            <a:off x="4051300" y="2383412"/>
            <a:ext cx="1257300" cy="2661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 dirty="0"/>
          </a:p>
        </p:txBody>
      </p:sp>
      <p:sp>
        <p:nvSpPr>
          <p:cNvPr id="7478" name="Google Shape;7478;gfa19dddab3_0_411"/>
          <p:cNvSpPr/>
          <p:nvPr/>
        </p:nvSpPr>
        <p:spPr>
          <a:xfrm>
            <a:off x="5308600" y="2383711"/>
            <a:ext cx="8637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dirty="0"/>
          </a:p>
        </p:txBody>
      </p:sp>
      <p:sp>
        <p:nvSpPr>
          <p:cNvPr id="7479" name="Google Shape;7479;gfa19dddab3_0_411"/>
          <p:cNvSpPr/>
          <p:nvPr/>
        </p:nvSpPr>
        <p:spPr>
          <a:xfrm>
            <a:off x="6172200" y="2383711"/>
            <a:ext cx="939900" cy="266400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 dirty="0"/>
          </a:p>
        </p:txBody>
      </p:sp>
      <p:sp>
        <p:nvSpPr>
          <p:cNvPr id="7480" name="Google Shape;7480;gfa19dddab3_0_411"/>
          <p:cNvSpPr/>
          <p:nvPr/>
        </p:nvSpPr>
        <p:spPr>
          <a:xfrm>
            <a:off x="914400" y="2380050"/>
            <a:ext cx="11150700" cy="4389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1" name="Google Shape;7481;gfa19dddab3_0_411"/>
          <p:cNvSpPr/>
          <p:nvPr/>
        </p:nvSpPr>
        <p:spPr>
          <a:xfrm>
            <a:off x="9800610" y="1041400"/>
            <a:ext cx="12573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2" name="Google Shape;7482;gfa19dddab3_0_411"/>
          <p:cNvSpPr/>
          <p:nvPr/>
        </p:nvSpPr>
        <p:spPr>
          <a:xfrm>
            <a:off x="5954077" y="6282585"/>
            <a:ext cx="17244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Pay/Fee</a:t>
            </a:r>
            <a:endParaRPr dirty="0"/>
          </a:p>
        </p:txBody>
      </p:sp>
      <p:pic>
        <p:nvPicPr>
          <p:cNvPr id="7483" name="Google Shape;7483;gfa19dddab3_0_411" descr="Badge Follow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67970" y="629347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484" name="Google Shape;7484;gfa19dddab3_0_411"/>
          <p:cNvSpPr/>
          <p:nvPr/>
        </p:nvSpPr>
        <p:spPr>
          <a:xfrm>
            <a:off x="7773081" y="6254288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Pay/Fee</a:t>
            </a:r>
            <a:endParaRPr dirty="0"/>
          </a:p>
        </p:txBody>
      </p:sp>
      <p:sp>
        <p:nvSpPr>
          <p:cNvPr id="7485" name="Google Shape;7485;gfa19dddab3_0_411"/>
          <p:cNvSpPr/>
          <p:nvPr/>
        </p:nvSpPr>
        <p:spPr>
          <a:xfrm>
            <a:off x="9885682" y="6268437"/>
            <a:ext cx="2018100" cy="373800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pay/Fee</a:t>
            </a:r>
            <a:endParaRPr dirty="0"/>
          </a:p>
        </p:txBody>
      </p:sp>
      <p:pic>
        <p:nvPicPr>
          <p:cNvPr id="7486" name="Google Shape;7486;gfa19dddab3_0_411" descr="Badge Unfollow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05420" y="625134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7" name="Google Shape;7487;gfa19dddab3_0_411" descr="Checkmark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41791" y="6298738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488" name="Google Shape;7488;gfa19dddab3_0_411"/>
          <p:cNvSpPr/>
          <p:nvPr/>
        </p:nvSpPr>
        <p:spPr>
          <a:xfrm>
            <a:off x="914400" y="1335378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Program:</a:t>
            </a:r>
            <a:endParaRPr dirty="0"/>
          </a:p>
        </p:txBody>
      </p:sp>
      <p:sp>
        <p:nvSpPr>
          <p:cNvPr id="7489" name="Google Shape;7489;gfa19dddab3_0_411"/>
          <p:cNvSpPr/>
          <p:nvPr/>
        </p:nvSpPr>
        <p:spPr>
          <a:xfrm>
            <a:off x="2794000" y="1335827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0" name="Google Shape;7490;gfa19dddab3_0_411"/>
          <p:cNvSpPr/>
          <p:nvPr/>
        </p:nvSpPr>
        <p:spPr>
          <a:xfrm>
            <a:off x="914400" y="1637921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Session:</a:t>
            </a:r>
            <a:endParaRPr dirty="0"/>
          </a:p>
        </p:txBody>
      </p:sp>
      <p:sp>
        <p:nvSpPr>
          <p:cNvPr id="7491" name="Google Shape;7491;gfa19dddab3_0_411"/>
          <p:cNvSpPr/>
          <p:nvPr/>
        </p:nvSpPr>
        <p:spPr>
          <a:xfrm>
            <a:off x="2794000" y="1638370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2" name="Google Shape;7492;gfa19dddab3_0_411"/>
          <p:cNvSpPr/>
          <p:nvPr/>
        </p:nvSpPr>
        <p:spPr>
          <a:xfrm>
            <a:off x="914400" y="1943186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Section:</a:t>
            </a:r>
            <a:endParaRPr dirty="0"/>
          </a:p>
        </p:txBody>
      </p:sp>
      <p:sp>
        <p:nvSpPr>
          <p:cNvPr id="7493" name="Google Shape;7493;gfa19dddab3_0_411"/>
          <p:cNvSpPr/>
          <p:nvPr/>
        </p:nvSpPr>
        <p:spPr>
          <a:xfrm>
            <a:off x="2794000" y="1943635"/>
            <a:ext cx="1879500" cy="274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4" name="Google Shape;7494;gfa19dddab3_0_411"/>
          <p:cNvSpPr/>
          <p:nvPr/>
        </p:nvSpPr>
        <p:spPr>
          <a:xfrm>
            <a:off x="925316" y="1041400"/>
            <a:ext cx="3748200" cy="1176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5" name="Google Shape;7495;gfa19dddab3_0_411" descr="A person in a suit&#10;&#10;Description automatically generated with low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60712" y="1037403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496" name="Google Shape;7496;gfa19dddab3_0_411"/>
          <p:cNvSpPr/>
          <p:nvPr/>
        </p:nvSpPr>
        <p:spPr>
          <a:xfrm>
            <a:off x="11143021" y="1028985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 dirty="0"/>
          </a:p>
        </p:txBody>
      </p:sp>
      <p:sp>
        <p:nvSpPr>
          <p:cNvPr id="7497" name="Google Shape;7497;gfa19dddab3_0_411"/>
          <p:cNvSpPr/>
          <p:nvPr/>
        </p:nvSpPr>
        <p:spPr>
          <a:xfrm>
            <a:off x="11143021" y="1436391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 dirty="0"/>
          </a:p>
        </p:txBody>
      </p:sp>
      <p:sp>
        <p:nvSpPr>
          <p:cNvPr id="7498" name="Google Shape;7498;gfa19dddab3_0_411"/>
          <p:cNvSpPr/>
          <p:nvPr/>
        </p:nvSpPr>
        <p:spPr>
          <a:xfrm>
            <a:off x="11143021" y="1843798"/>
            <a:ext cx="896400" cy="373800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 dirty="0"/>
          </a:p>
        </p:txBody>
      </p:sp>
      <p:sp>
        <p:nvSpPr>
          <p:cNvPr id="7499" name="Google Shape;7499;gfa19dddab3_0_411"/>
          <p:cNvSpPr/>
          <p:nvPr/>
        </p:nvSpPr>
        <p:spPr>
          <a:xfrm>
            <a:off x="912616" y="2741106"/>
            <a:ext cx="1371600" cy="2655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dirty="0"/>
          </a:p>
        </p:txBody>
      </p:sp>
      <p:sp>
        <p:nvSpPr>
          <p:cNvPr id="7500" name="Google Shape;7500;gfa19dddab3_0_411"/>
          <p:cNvSpPr/>
          <p:nvPr/>
        </p:nvSpPr>
        <p:spPr>
          <a:xfrm>
            <a:off x="2307832" y="2741106"/>
            <a:ext cx="1371600" cy="2655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dirty="0"/>
          </a:p>
        </p:txBody>
      </p:sp>
      <p:sp>
        <p:nvSpPr>
          <p:cNvPr id="7501" name="Google Shape;7501;gfa19dddab3_0_411"/>
          <p:cNvSpPr/>
          <p:nvPr/>
        </p:nvSpPr>
        <p:spPr>
          <a:xfrm>
            <a:off x="3692026" y="2741106"/>
            <a:ext cx="1371600" cy="2655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Amount</a:t>
            </a:r>
            <a:endParaRPr dirty="0"/>
          </a:p>
        </p:txBody>
      </p:sp>
      <p:sp>
        <p:nvSpPr>
          <p:cNvPr id="7502" name="Google Shape;7502;gfa19dddab3_0_411"/>
          <p:cNvSpPr/>
          <p:nvPr/>
        </p:nvSpPr>
        <p:spPr>
          <a:xfrm>
            <a:off x="5074542" y="2741106"/>
            <a:ext cx="1371600" cy="2655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</a:t>
            </a:r>
            <a:endParaRPr dirty="0"/>
          </a:p>
        </p:txBody>
      </p:sp>
      <p:sp>
        <p:nvSpPr>
          <p:cNvPr id="7503" name="Google Shape;7503;gfa19dddab3_0_411"/>
          <p:cNvSpPr/>
          <p:nvPr/>
        </p:nvSpPr>
        <p:spPr>
          <a:xfrm>
            <a:off x="6458842" y="2741106"/>
            <a:ext cx="4209000" cy="2655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Notes</a:t>
            </a:r>
            <a:endParaRPr dirty="0"/>
          </a:p>
        </p:txBody>
      </p:sp>
      <p:sp>
        <p:nvSpPr>
          <p:cNvPr id="7504" name="Google Shape;7504;gfa19dddab3_0_411"/>
          <p:cNvSpPr/>
          <p:nvPr/>
        </p:nvSpPr>
        <p:spPr>
          <a:xfrm>
            <a:off x="10667774" y="2741106"/>
            <a:ext cx="1371600" cy="2655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 dirty="0"/>
          </a:p>
        </p:txBody>
      </p:sp>
      <p:sp>
        <p:nvSpPr>
          <p:cNvPr id="7505" name="Google Shape;7505;gfa19dddab3_0_411"/>
          <p:cNvSpPr/>
          <p:nvPr/>
        </p:nvSpPr>
        <p:spPr>
          <a:xfrm>
            <a:off x="912616" y="3109355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6" name="Google Shape;7506;gfa19dddab3_0_411"/>
          <p:cNvSpPr/>
          <p:nvPr/>
        </p:nvSpPr>
        <p:spPr>
          <a:xfrm>
            <a:off x="2295132" y="3109355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7" name="Google Shape;7507;gfa19dddab3_0_411"/>
          <p:cNvSpPr/>
          <p:nvPr/>
        </p:nvSpPr>
        <p:spPr>
          <a:xfrm>
            <a:off x="3679326" y="3109355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8" name="Google Shape;7508;gfa19dddab3_0_411"/>
          <p:cNvSpPr/>
          <p:nvPr/>
        </p:nvSpPr>
        <p:spPr>
          <a:xfrm>
            <a:off x="5061842" y="3109355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9" name="Google Shape;7509;gfa19dddab3_0_411"/>
          <p:cNvSpPr/>
          <p:nvPr/>
        </p:nvSpPr>
        <p:spPr>
          <a:xfrm>
            <a:off x="6446142" y="3109355"/>
            <a:ext cx="42090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0" name="Google Shape;7510;gfa19dddab3_0_411"/>
          <p:cNvSpPr/>
          <p:nvPr/>
        </p:nvSpPr>
        <p:spPr>
          <a:xfrm>
            <a:off x="10655074" y="3109355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1" name="Google Shape;7511;gfa19dddab3_0_411"/>
          <p:cNvSpPr/>
          <p:nvPr/>
        </p:nvSpPr>
        <p:spPr>
          <a:xfrm>
            <a:off x="912616" y="3371962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2" name="Google Shape;7512;gfa19dddab3_0_411"/>
          <p:cNvSpPr/>
          <p:nvPr/>
        </p:nvSpPr>
        <p:spPr>
          <a:xfrm>
            <a:off x="2295132" y="3371962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3" name="Google Shape;7513;gfa19dddab3_0_411"/>
          <p:cNvSpPr/>
          <p:nvPr/>
        </p:nvSpPr>
        <p:spPr>
          <a:xfrm>
            <a:off x="3679326" y="3371962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4" name="Google Shape;7514;gfa19dddab3_0_411"/>
          <p:cNvSpPr/>
          <p:nvPr/>
        </p:nvSpPr>
        <p:spPr>
          <a:xfrm>
            <a:off x="5061842" y="3371962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5" name="Google Shape;7515;gfa19dddab3_0_411"/>
          <p:cNvSpPr/>
          <p:nvPr/>
        </p:nvSpPr>
        <p:spPr>
          <a:xfrm>
            <a:off x="6446142" y="3371962"/>
            <a:ext cx="42090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6" name="Google Shape;7516;gfa19dddab3_0_411"/>
          <p:cNvSpPr/>
          <p:nvPr/>
        </p:nvSpPr>
        <p:spPr>
          <a:xfrm>
            <a:off x="10655074" y="3371962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7" name="Google Shape;7517;gfa19dddab3_0_411"/>
          <p:cNvSpPr/>
          <p:nvPr/>
        </p:nvSpPr>
        <p:spPr>
          <a:xfrm>
            <a:off x="912616" y="3634569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8" name="Google Shape;7518;gfa19dddab3_0_411"/>
          <p:cNvSpPr/>
          <p:nvPr/>
        </p:nvSpPr>
        <p:spPr>
          <a:xfrm>
            <a:off x="2295132" y="3634569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9" name="Google Shape;7519;gfa19dddab3_0_411"/>
          <p:cNvSpPr/>
          <p:nvPr/>
        </p:nvSpPr>
        <p:spPr>
          <a:xfrm>
            <a:off x="3679326" y="3634569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0" name="Google Shape;7520;gfa19dddab3_0_411"/>
          <p:cNvSpPr/>
          <p:nvPr/>
        </p:nvSpPr>
        <p:spPr>
          <a:xfrm>
            <a:off x="5061842" y="3634569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1" name="Google Shape;7521;gfa19dddab3_0_411"/>
          <p:cNvSpPr/>
          <p:nvPr/>
        </p:nvSpPr>
        <p:spPr>
          <a:xfrm>
            <a:off x="6446142" y="3634569"/>
            <a:ext cx="42090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2" name="Google Shape;7522;gfa19dddab3_0_411"/>
          <p:cNvSpPr/>
          <p:nvPr/>
        </p:nvSpPr>
        <p:spPr>
          <a:xfrm>
            <a:off x="10655074" y="3634569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3" name="Google Shape;7523;gfa19dddab3_0_411"/>
          <p:cNvSpPr/>
          <p:nvPr/>
        </p:nvSpPr>
        <p:spPr>
          <a:xfrm>
            <a:off x="912616" y="389717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4" name="Google Shape;7524;gfa19dddab3_0_411"/>
          <p:cNvSpPr/>
          <p:nvPr/>
        </p:nvSpPr>
        <p:spPr>
          <a:xfrm>
            <a:off x="2295132" y="389717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5" name="Google Shape;7525;gfa19dddab3_0_411"/>
          <p:cNvSpPr/>
          <p:nvPr/>
        </p:nvSpPr>
        <p:spPr>
          <a:xfrm>
            <a:off x="3679326" y="389717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6" name="Google Shape;7526;gfa19dddab3_0_411"/>
          <p:cNvSpPr/>
          <p:nvPr/>
        </p:nvSpPr>
        <p:spPr>
          <a:xfrm>
            <a:off x="5061842" y="389717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7" name="Google Shape;7527;gfa19dddab3_0_411"/>
          <p:cNvSpPr/>
          <p:nvPr/>
        </p:nvSpPr>
        <p:spPr>
          <a:xfrm>
            <a:off x="6446142" y="3897176"/>
            <a:ext cx="42090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8" name="Google Shape;7528;gfa19dddab3_0_411"/>
          <p:cNvSpPr/>
          <p:nvPr/>
        </p:nvSpPr>
        <p:spPr>
          <a:xfrm>
            <a:off x="10655074" y="389717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9" name="Google Shape;7529;gfa19dddab3_0_411"/>
          <p:cNvSpPr/>
          <p:nvPr/>
        </p:nvSpPr>
        <p:spPr>
          <a:xfrm>
            <a:off x="912616" y="4159783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0" name="Google Shape;7530;gfa19dddab3_0_411"/>
          <p:cNvSpPr/>
          <p:nvPr/>
        </p:nvSpPr>
        <p:spPr>
          <a:xfrm>
            <a:off x="2295132" y="4159783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1" name="Google Shape;7531;gfa19dddab3_0_411"/>
          <p:cNvSpPr/>
          <p:nvPr/>
        </p:nvSpPr>
        <p:spPr>
          <a:xfrm>
            <a:off x="3679326" y="4159783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2" name="Google Shape;7532;gfa19dddab3_0_411"/>
          <p:cNvSpPr/>
          <p:nvPr/>
        </p:nvSpPr>
        <p:spPr>
          <a:xfrm>
            <a:off x="5061842" y="4159783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3" name="Google Shape;7533;gfa19dddab3_0_411"/>
          <p:cNvSpPr/>
          <p:nvPr/>
        </p:nvSpPr>
        <p:spPr>
          <a:xfrm>
            <a:off x="6446142" y="4159783"/>
            <a:ext cx="42090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4" name="Google Shape;7534;gfa19dddab3_0_411"/>
          <p:cNvSpPr/>
          <p:nvPr/>
        </p:nvSpPr>
        <p:spPr>
          <a:xfrm>
            <a:off x="10655074" y="4159783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5" name="Google Shape;7535;gfa19dddab3_0_411"/>
          <p:cNvSpPr/>
          <p:nvPr/>
        </p:nvSpPr>
        <p:spPr>
          <a:xfrm>
            <a:off x="912616" y="4422390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6" name="Google Shape;7536;gfa19dddab3_0_411"/>
          <p:cNvSpPr/>
          <p:nvPr/>
        </p:nvSpPr>
        <p:spPr>
          <a:xfrm>
            <a:off x="2295132" y="4422390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7" name="Google Shape;7537;gfa19dddab3_0_411"/>
          <p:cNvSpPr/>
          <p:nvPr/>
        </p:nvSpPr>
        <p:spPr>
          <a:xfrm>
            <a:off x="3679326" y="4422390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8" name="Google Shape;7538;gfa19dddab3_0_411"/>
          <p:cNvSpPr/>
          <p:nvPr/>
        </p:nvSpPr>
        <p:spPr>
          <a:xfrm>
            <a:off x="5061842" y="4422390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9" name="Google Shape;7539;gfa19dddab3_0_411"/>
          <p:cNvSpPr/>
          <p:nvPr/>
        </p:nvSpPr>
        <p:spPr>
          <a:xfrm>
            <a:off x="6446142" y="4422390"/>
            <a:ext cx="42090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0" name="Google Shape;7540;gfa19dddab3_0_411"/>
          <p:cNvSpPr/>
          <p:nvPr/>
        </p:nvSpPr>
        <p:spPr>
          <a:xfrm>
            <a:off x="10655074" y="4422390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1" name="Google Shape;7541;gfa19dddab3_0_411"/>
          <p:cNvSpPr/>
          <p:nvPr/>
        </p:nvSpPr>
        <p:spPr>
          <a:xfrm>
            <a:off x="912616" y="4684997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2" name="Google Shape;7542;gfa19dddab3_0_411"/>
          <p:cNvSpPr/>
          <p:nvPr/>
        </p:nvSpPr>
        <p:spPr>
          <a:xfrm>
            <a:off x="2295132" y="4684997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3" name="Google Shape;7543;gfa19dddab3_0_411"/>
          <p:cNvSpPr/>
          <p:nvPr/>
        </p:nvSpPr>
        <p:spPr>
          <a:xfrm>
            <a:off x="3679326" y="4684997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4" name="Google Shape;7544;gfa19dddab3_0_411"/>
          <p:cNvSpPr/>
          <p:nvPr/>
        </p:nvSpPr>
        <p:spPr>
          <a:xfrm>
            <a:off x="5061842" y="4684997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5" name="Google Shape;7545;gfa19dddab3_0_411"/>
          <p:cNvSpPr/>
          <p:nvPr/>
        </p:nvSpPr>
        <p:spPr>
          <a:xfrm>
            <a:off x="6446142" y="4684997"/>
            <a:ext cx="42090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6" name="Google Shape;7546;gfa19dddab3_0_411"/>
          <p:cNvSpPr/>
          <p:nvPr/>
        </p:nvSpPr>
        <p:spPr>
          <a:xfrm>
            <a:off x="10655074" y="4684997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7" name="Google Shape;7547;gfa19dddab3_0_411"/>
          <p:cNvSpPr/>
          <p:nvPr/>
        </p:nvSpPr>
        <p:spPr>
          <a:xfrm>
            <a:off x="912616" y="4947604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8" name="Google Shape;7548;gfa19dddab3_0_411"/>
          <p:cNvSpPr/>
          <p:nvPr/>
        </p:nvSpPr>
        <p:spPr>
          <a:xfrm>
            <a:off x="2295132" y="4947604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9" name="Google Shape;7549;gfa19dddab3_0_411"/>
          <p:cNvSpPr/>
          <p:nvPr/>
        </p:nvSpPr>
        <p:spPr>
          <a:xfrm>
            <a:off x="3679326" y="4947604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0" name="Google Shape;7550;gfa19dddab3_0_411"/>
          <p:cNvSpPr/>
          <p:nvPr/>
        </p:nvSpPr>
        <p:spPr>
          <a:xfrm>
            <a:off x="5061842" y="4947604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1" name="Google Shape;7551;gfa19dddab3_0_411"/>
          <p:cNvSpPr/>
          <p:nvPr/>
        </p:nvSpPr>
        <p:spPr>
          <a:xfrm>
            <a:off x="6446142" y="4947604"/>
            <a:ext cx="42090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2" name="Google Shape;7552;gfa19dddab3_0_411"/>
          <p:cNvSpPr/>
          <p:nvPr/>
        </p:nvSpPr>
        <p:spPr>
          <a:xfrm>
            <a:off x="10655074" y="4947604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3" name="Google Shape;7553;gfa19dddab3_0_411"/>
          <p:cNvSpPr/>
          <p:nvPr/>
        </p:nvSpPr>
        <p:spPr>
          <a:xfrm>
            <a:off x="912616" y="5210211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4" name="Google Shape;7554;gfa19dddab3_0_411"/>
          <p:cNvSpPr/>
          <p:nvPr/>
        </p:nvSpPr>
        <p:spPr>
          <a:xfrm>
            <a:off x="2295132" y="5210211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5" name="Google Shape;7555;gfa19dddab3_0_411"/>
          <p:cNvSpPr/>
          <p:nvPr/>
        </p:nvSpPr>
        <p:spPr>
          <a:xfrm>
            <a:off x="3679326" y="5210211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6" name="Google Shape;7556;gfa19dddab3_0_411"/>
          <p:cNvSpPr/>
          <p:nvPr/>
        </p:nvSpPr>
        <p:spPr>
          <a:xfrm>
            <a:off x="5061842" y="5210211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7" name="Google Shape;7557;gfa19dddab3_0_411"/>
          <p:cNvSpPr/>
          <p:nvPr/>
        </p:nvSpPr>
        <p:spPr>
          <a:xfrm>
            <a:off x="6446142" y="5210211"/>
            <a:ext cx="42090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8" name="Google Shape;7558;gfa19dddab3_0_411"/>
          <p:cNvSpPr/>
          <p:nvPr/>
        </p:nvSpPr>
        <p:spPr>
          <a:xfrm>
            <a:off x="10655074" y="5210211"/>
            <a:ext cx="1371600" cy="2655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9" name="Google Shape;7559;gfa19dddab3_0_411"/>
          <p:cNvSpPr/>
          <p:nvPr/>
        </p:nvSpPr>
        <p:spPr>
          <a:xfrm>
            <a:off x="912616" y="547281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0" name="Google Shape;7560;gfa19dddab3_0_411"/>
          <p:cNvSpPr/>
          <p:nvPr/>
        </p:nvSpPr>
        <p:spPr>
          <a:xfrm>
            <a:off x="2295132" y="547281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1" name="Google Shape;7561;gfa19dddab3_0_411"/>
          <p:cNvSpPr/>
          <p:nvPr/>
        </p:nvSpPr>
        <p:spPr>
          <a:xfrm>
            <a:off x="3679326" y="547281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2" name="Google Shape;7562;gfa19dddab3_0_411"/>
          <p:cNvSpPr/>
          <p:nvPr/>
        </p:nvSpPr>
        <p:spPr>
          <a:xfrm>
            <a:off x="5061842" y="547281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3" name="Google Shape;7563;gfa19dddab3_0_411"/>
          <p:cNvSpPr/>
          <p:nvPr/>
        </p:nvSpPr>
        <p:spPr>
          <a:xfrm>
            <a:off x="6446142" y="5472816"/>
            <a:ext cx="42090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4" name="Google Shape;7564;gfa19dddab3_0_411"/>
          <p:cNvSpPr/>
          <p:nvPr/>
        </p:nvSpPr>
        <p:spPr>
          <a:xfrm>
            <a:off x="10655074" y="5472816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9" name="Google Shape;7569;p55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6FC713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Students</a:t>
            </a:r>
            <a:endParaRPr dirty="0"/>
          </a:p>
        </p:txBody>
      </p:sp>
      <p:sp>
        <p:nvSpPr>
          <p:cNvPr id="7570" name="Google Shape;7570;p55"/>
          <p:cNvSpPr/>
          <p:nvPr/>
        </p:nvSpPr>
        <p:spPr>
          <a:xfrm>
            <a:off x="0" y="800100"/>
            <a:ext cx="609600" cy="60579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1" name="Google Shape;7571;p5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84" y="85643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2" name="Google Shape;7572;p5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84" y="153714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3" name="Google Shape;7573;p55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4" y="221786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4" name="Google Shape;7574;p55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84" y="289858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5" name="Google Shape;7575;p55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84" y="357930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6" name="Google Shape;7576;p55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0597" y="41626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7" name="Google Shape;7577;p55" descr="Shape, 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50597" y="6213244"/>
            <a:ext cx="710794" cy="71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8" name="Google Shape;7578;p55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24700" y="-31750"/>
            <a:ext cx="8636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9" name="Google Shape;7579;p55"/>
          <p:cNvSpPr/>
          <p:nvPr/>
        </p:nvSpPr>
        <p:spPr>
          <a:xfrm>
            <a:off x="914400" y="1028502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Student:</a:t>
            </a:r>
            <a:endParaRPr dirty="0"/>
          </a:p>
        </p:txBody>
      </p:sp>
      <p:sp>
        <p:nvSpPr>
          <p:cNvPr id="7580" name="Google Shape;7580;p55"/>
          <p:cNvSpPr/>
          <p:nvPr/>
        </p:nvSpPr>
        <p:spPr>
          <a:xfrm>
            <a:off x="2794000" y="1028951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1" name="Google Shape;7581;p55"/>
          <p:cNvSpPr/>
          <p:nvPr/>
        </p:nvSpPr>
        <p:spPr>
          <a:xfrm>
            <a:off x="912616" y="2384610"/>
            <a:ext cx="1371600" cy="265608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Info</a:t>
            </a:r>
            <a:endParaRPr dirty="0"/>
          </a:p>
        </p:txBody>
      </p:sp>
      <p:sp>
        <p:nvSpPr>
          <p:cNvPr id="7582" name="Google Shape;7582;p55"/>
          <p:cNvSpPr/>
          <p:nvPr/>
        </p:nvSpPr>
        <p:spPr>
          <a:xfrm>
            <a:off x="2286000" y="2383712"/>
            <a:ext cx="1765300" cy="265608"/>
          </a:xfrm>
          <a:prstGeom prst="rect">
            <a:avLst/>
          </a:prstGeom>
          <a:solidFill>
            <a:srgbClr val="1E4E7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 &amp; Payments</a:t>
            </a:r>
            <a:endParaRPr dirty="0"/>
          </a:p>
        </p:txBody>
      </p:sp>
      <p:sp>
        <p:nvSpPr>
          <p:cNvPr id="7583" name="Google Shape;7583;p55"/>
          <p:cNvSpPr/>
          <p:nvPr/>
        </p:nvSpPr>
        <p:spPr>
          <a:xfrm>
            <a:off x="4051300" y="2383711"/>
            <a:ext cx="1257300" cy="266046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endParaRPr dirty="0"/>
          </a:p>
        </p:txBody>
      </p:sp>
      <p:sp>
        <p:nvSpPr>
          <p:cNvPr id="7584" name="Google Shape;7584;p55"/>
          <p:cNvSpPr/>
          <p:nvPr/>
        </p:nvSpPr>
        <p:spPr>
          <a:xfrm>
            <a:off x="5308600" y="2383711"/>
            <a:ext cx="863600" cy="266482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Exams</a:t>
            </a:r>
            <a:endParaRPr dirty="0"/>
          </a:p>
        </p:txBody>
      </p:sp>
      <p:sp>
        <p:nvSpPr>
          <p:cNvPr id="7585" name="Google Shape;7585;p55"/>
          <p:cNvSpPr/>
          <p:nvPr/>
        </p:nvSpPr>
        <p:spPr>
          <a:xfrm>
            <a:off x="6172200" y="2383711"/>
            <a:ext cx="939800" cy="266483"/>
          </a:xfrm>
          <a:prstGeom prst="rect">
            <a:avLst/>
          </a:prstGeom>
          <a:solidFill>
            <a:srgbClr val="0C0C0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 Card</a:t>
            </a:r>
            <a:endParaRPr dirty="0"/>
          </a:p>
        </p:txBody>
      </p:sp>
      <p:sp>
        <p:nvSpPr>
          <p:cNvPr id="7586" name="Google Shape;7586;p55"/>
          <p:cNvSpPr/>
          <p:nvPr/>
        </p:nvSpPr>
        <p:spPr>
          <a:xfrm>
            <a:off x="914400" y="2380050"/>
            <a:ext cx="11150600" cy="43890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7" name="Google Shape;7587;p55"/>
          <p:cNvSpPr/>
          <p:nvPr/>
        </p:nvSpPr>
        <p:spPr>
          <a:xfrm>
            <a:off x="9800610" y="1041400"/>
            <a:ext cx="1257300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8" name="Google Shape;7588;p55"/>
          <p:cNvSpPr/>
          <p:nvPr/>
        </p:nvSpPr>
        <p:spPr>
          <a:xfrm>
            <a:off x="5954077" y="6282585"/>
            <a:ext cx="1724508" cy="373708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Pay/Fee</a:t>
            </a:r>
            <a:endParaRPr dirty="0"/>
          </a:p>
        </p:txBody>
      </p:sp>
      <p:pic>
        <p:nvPicPr>
          <p:cNvPr id="7589" name="Google Shape;7589;p55" descr="Badge Follow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67970" y="629347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590" name="Google Shape;7590;p55"/>
          <p:cNvSpPr/>
          <p:nvPr/>
        </p:nvSpPr>
        <p:spPr>
          <a:xfrm>
            <a:off x="7773081" y="6254288"/>
            <a:ext cx="2018105" cy="373708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 Pay/Fee</a:t>
            </a:r>
            <a:endParaRPr dirty="0"/>
          </a:p>
        </p:txBody>
      </p:sp>
      <p:sp>
        <p:nvSpPr>
          <p:cNvPr id="7591" name="Google Shape;7591;p55"/>
          <p:cNvSpPr/>
          <p:nvPr/>
        </p:nvSpPr>
        <p:spPr>
          <a:xfrm>
            <a:off x="9885682" y="6268437"/>
            <a:ext cx="2018105" cy="373708"/>
          </a:xfrm>
          <a:prstGeom prst="rect">
            <a:avLst/>
          </a:prstGeom>
          <a:solidFill>
            <a:srgbClr val="0C0C0C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pay/Fee</a:t>
            </a:r>
            <a:endParaRPr dirty="0"/>
          </a:p>
        </p:txBody>
      </p:sp>
      <p:pic>
        <p:nvPicPr>
          <p:cNvPr id="7592" name="Google Shape;7592;p55" descr="Badge Unfollow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05420" y="625134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3" name="Google Shape;7593;p55" descr="Checkmark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41791" y="6298738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594" name="Google Shape;7594;p55"/>
          <p:cNvSpPr/>
          <p:nvPr/>
        </p:nvSpPr>
        <p:spPr>
          <a:xfrm>
            <a:off x="914400" y="1335378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Program:</a:t>
            </a:r>
            <a:endParaRPr dirty="0"/>
          </a:p>
        </p:txBody>
      </p:sp>
      <p:sp>
        <p:nvSpPr>
          <p:cNvPr id="7595" name="Google Shape;7595;p55"/>
          <p:cNvSpPr/>
          <p:nvPr/>
        </p:nvSpPr>
        <p:spPr>
          <a:xfrm>
            <a:off x="2794000" y="1335827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6" name="Google Shape;7596;p55"/>
          <p:cNvSpPr/>
          <p:nvPr/>
        </p:nvSpPr>
        <p:spPr>
          <a:xfrm>
            <a:off x="914400" y="1637921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Session:</a:t>
            </a:r>
            <a:endParaRPr dirty="0"/>
          </a:p>
        </p:txBody>
      </p:sp>
      <p:sp>
        <p:nvSpPr>
          <p:cNvPr id="7597" name="Google Shape;7597;p55"/>
          <p:cNvSpPr/>
          <p:nvPr/>
        </p:nvSpPr>
        <p:spPr>
          <a:xfrm>
            <a:off x="2794000" y="1638370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8" name="Google Shape;7598;p55"/>
          <p:cNvSpPr/>
          <p:nvPr/>
        </p:nvSpPr>
        <p:spPr>
          <a:xfrm>
            <a:off x="914400" y="1943186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Section:</a:t>
            </a:r>
            <a:endParaRPr dirty="0"/>
          </a:p>
        </p:txBody>
      </p:sp>
      <p:sp>
        <p:nvSpPr>
          <p:cNvPr id="7599" name="Google Shape;7599;p55"/>
          <p:cNvSpPr/>
          <p:nvPr/>
        </p:nvSpPr>
        <p:spPr>
          <a:xfrm>
            <a:off x="2794000" y="1943635"/>
            <a:ext cx="1879600" cy="2743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0" name="Google Shape;7600;p55"/>
          <p:cNvSpPr/>
          <p:nvPr/>
        </p:nvSpPr>
        <p:spPr>
          <a:xfrm>
            <a:off x="925316" y="1041400"/>
            <a:ext cx="3748284" cy="117610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1" name="Google Shape;7601;p55" descr="A person in a suit&#10;&#10;Description automatically generated with low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60712" y="1037403"/>
            <a:ext cx="1137095" cy="11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7602" name="Google Shape;7602;p55"/>
          <p:cNvSpPr/>
          <p:nvPr/>
        </p:nvSpPr>
        <p:spPr>
          <a:xfrm>
            <a:off x="11143021" y="1028985"/>
            <a:ext cx="896353" cy="373708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Pic</a:t>
            </a:r>
            <a:endParaRPr dirty="0"/>
          </a:p>
        </p:txBody>
      </p:sp>
      <p:sp>
        <p:nvSpPr>
          <p:cNvPr id="7603" name="Google Shape;7603;p55"/>
          <p:cNvSpPr/>
          <p:nvPr/>
        </p:nvSpPr>
        <p:spPr>
          <a:xfrm>
            <a:off x="11143021" y="1436391"/>
            <a:ext cx="896353" cy="373708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 Pic</a:t>
            </a:r>
            <a:endParaRPr dirty="0"/>
          </a:p>
        </p:txBody>
      </p:sp>
      <p:sp>
        <p:nvSpPr>
          <p:cNvPr id="7604" name="Google Shape;7604;p55"/>
          <p:cNvSpPr/>
          <p:nvPr/>
        </p:nvSpPr>
        <p:spPr>
          <a:xfrm>
            <a:off x="11143021" y="1843798"/>
            <a:ext cx="896353" cy="373708"/>
          </a:xfrm>
          <a:prstGeom prst="rect">
            <a:avLst/>
          </a:prstGeom>
          <a:solidFill>
            <a:srgbClr val="7B7B7B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Pic</a:t>
            </a:r>
            <a:endParaRPr dirty="0"/>
          </a:p>
        </p:txBody>
      </p:sp>
      <p:sp>
        <p:nvSpPr>
          <p:cNvPr id="7605" name="Google Shape;7605;p55"/>
          <p:cNvSpPr/>
          <p:nvPr/>
        </p:nvSpPr>
        <p:spPr>
          <a:xfrm>
            <a:off x="912616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dirty="0"/>
          </a:p>
        </p:txBody>
      </p:sp>
      <p:sp>
        <p:nvSpPr>
          <p:cNvPr id="7606" name="Google Shape;7606;p55"/>
          <p:cNvSpPr/>
          <p:nvPr/>
        </p:nvSpPr>
        <p:spPr>
          <a:xfrm>
            <a:off x="2307832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dirty="0"/>
          </a:p>
        </p:txBody>
      </p:sp>
      <p:sp>
        <p:nvSpPr>
          <p:cNvPr id="7607" name="Google Shape;7607;p55"/>
          <p:cNvSpPr/>
          <p:nvPr/>
        </p:nvSpPr>
        <p:spPr>
          <a:xfrm>
            <a:off x="3692026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Amount</a:t>
            </a:r>
            <a:endParaRPr dirty="0"/>
          </a:p>
        </p:txBody>
      </p:sp>
      <p:sp>
        <p:nvSpPr>
          <p:cNvPr id="7608" name="Google Shape;7608;p55"/>
          <p:cNvSpPr/>
          <p:nvPr/>
        </p:nvSpPr>
        <p:spPr>
          <a:xfrm>
            <a:off x="5074542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</a:t>
            </a:r>
            <a:endParaRPr dirty="0"/>
          </a:p>
        </p:txBody>
      </p:sp>
      <p:sp>
        <p:nvSpPr>
          <p:cNvPr id="7609" name="Google Shape;7609;p55"/>
          <p:cNvSpPr/>
          <p:nvPr/>
        </p:nvSpPr>
        <p:spPr>
          <a:xfrm>
            <a:off x="6458842" y="2741106"/>
            <a:ext cx="4208932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Notes</a:t>
            </a:r>
            <a:endParaRPr dirty="0"/>
          </a:p>
        </p:txBody>
      </p:sp>
      <p:sp>
        <p:nvSpPr>
          <p:cNvPr id="7610" name="Google Shape;7610;p55"/>
          <p:cNvSpPr/>
          <p:nvPr/>
        </p:nvSpPr>
        <p:spPr>
          <a:xfrm>
            <a:off x="10667774" y="2741106"/>
            <a:ext cx="1371600" cy="26560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 dirty="0"/>
          </a:p>
        </p:txBody>
      </p:sp>
      <p:sp>
        <p:nvSpPr>
          <p:cNvPr id="7611" name="Google Shape;7611;p55"/>
          <p:cNvSpPr/>
          <p:nvPr/>
        </p:nvSpPr>
        <p:spPr>
          <a:xfrm>
            <a:off x="912616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2" name="Google Shape;7612;p55"/>
          <p:cNvSpPr/>
          <p:nvPr/>
        </p:nvSpPr>
        <p:spPr>
          <a:xfrm>
            <a:off x="2295132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3" name="Google Shape;7613;p55"/>
          <p:cNvSpPr/>
          <p:nvPr/>
        </p:nvSpPr>
        <p:spPr>
          <a:xfrm>
            <a:off x="3679326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4" name="Google Shape;7614;p55"/>
          <p:cNvSpPr/>
          <p:nvPr/>
        </p:nvSpPr>
        <p:spPr>
          <a:xfrm>
            <a:off x="5061842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5" name="Google Shape;7615;p55"/>
          <p:cNvSpPr/>
          <p:nvPr/>
        </p:nvSpPr>
        <p:spPr>
          <a:xfrm>
            <a:off x="6446142" y="3109355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6" name="Google Shape;7616;p55"/>
          <p:cNvSpPr/>
          <p:nvPr/>
        </p:nvSpPr>
        <p:spPr>
          <a:xfrm>
            <a:off x="10655074" y="3109355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7" name="Google Shape;7617;p55"/>
          <p:cNvSpPr/>
          <p:nvPr/>
        </p:nvSpPr>
        <p:spPr>
          <a:xfrm>
            <a:off x="912616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8" name="Google Shape;7618;p55"/>
          <p:cNvSpPr/>
          <p:nvPr/>
        </p:nvSpPr>
        <p:spPr>
          <a:xfrm>
            <a:off x="2295132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9" name="Google Shape;7619;p55"/>
          <p:cNvSpPr/>
          <p:nvPr/>
        </p:nvSpPr>
        <p:spPr>
          <a:xfrm>
            <a:off x="3679326" y="3371962"/>
            <a:ext cx="1371600" cy="265500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0" name="Google Shape;7620;p55"/>
          <p:cNvSpPr/>
          <p:nvPr/>
        </p:nvSpPr>
        <p:spPr>
          <a:xfrm>
            <a:off x="5061842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1" name="Google Shape;7621;p55"/>
          <p:cNvSpPr/>
          <p:nvPr/>
        </p:nvSpPr>
        <p:spPr>
          <a:xfrm>
            <a:off x="6446142" y="3371962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2" name="Google Shape;7622;p55"/>
          <p:cNvSpPr/>
          <p:nvPr/>
        </p:nvSpPr>
        <p:spPr>
          <a:xfrm>
            <a:off x="10655074" y="3371962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3" name="Google Shape;7623;p55"/>
          <p:cNvSpPr/>
          <p:nvPr/>
        </p:nvSpPr>
        <p:spPr>
          <a:xfrm>
            <a:off x="912616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4" name="Google Shape;7624;p55"/>
          <p:cNvSpPr/>
          <p:nvPr/>
        </p:nvSpPr>
        <p:spPr>
          <a:xfrm>
            <a:off x="2295132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5" name="Google Shape;7625;p55"/>
          <p:cNvSpPr/>
          <p:nvPr/>
        </p:nvSpPr>
        <p:spPr>
          <a:xfrm>
            <a:off x="3679326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6" name="Google Shape;7626;p55"/>
          <p:cNvSpPr/>
          <p:nvPr/>
        </p:nvSpPr>
        <p:spPr>
          <a:xfrm>
            <a:off x="5061842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7" name="Google Shape;7627;p55"/>
          <p:cNvSpPr/>
          <p:nvPr/>
        </p:nvSpPr>
        <p:spPr>
          <a:xfrm>
            <a:off x="6446142" y="3634569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8" name="Google Shape;7628;p55"/>
          <p:cNvSpPr/>
          <p:nvPr/>
        </p:nvSpPr>
        <p:spPr>
          <a:xfrm>
            <a:off x="10655074" y="3634569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9" name="Google Shape;7629;p55"/>
          <p:cNvSpPr/>
          <p:nvPr/>
        </p:nvSpPr>
        <p:spPr>
          <a:xfrm>
            <a:off x="912616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0" name="Google Shape;7630;p55"/>
          <p:cNvSpPr/>
          <p:nvPr/>
        </p:nvSpPr>
        <p:spPr>
          <a:xfrm>
            <a:off x="2295132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1" name="Google Shape;7631;p55"/>
          <p:cNvSpPr/>
          <p:nvPr/>
        </p:nvSpPr>
        <p:spPr>
          <a:xfrm>
            <a:off x="3679326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2" name="Google Shape;7632;p55"/>
          <p:cNvSpPr/>
          <p:nvPr/>
        </p:nvSpPr>
        <p:spPr>
          <a:xfrm>
            <a:off x="5061842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3" name="Google Shape;7633;p55"/>
          <p:cNvSpPr/>
          <p:nvPr/>
        </p:nvSpPr>
        <p:spPr>
          <a:xfrm>
            <a:off x="6446142" y="3897176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4" name="Google Shape;7634;p55"/>
          <p:cNvSpPr/>
          <p:nvPr/>
        </p:nvSpPr>
        <p:spPr>
          <a:xfrm>
            <a:off x="10655074" y="389717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5" name="Google Shape;7635;p55"/>
          <p:cNvSpPr/>
          <p:nvPr/>
        </p:nvSpPr>
        <p:spPr>
          <a:xfrm>
            <a:off x="912616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6" name="Google Shape;7636;p55"/>
          <p:cNvSpPr/>
          <p:nvPr/>
        </p:nvSpPr>
        <p:spPr>
          <a:xfrm>
            <a:off x="2295132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7" name="Google Shape;7637;p55"/>
          <p:cNvSpPr/>
          <p:nvPr/>
        </p:nvSpPr>
        <p:spPr>
          <a:xfrm>
            <a:off x="3679326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8" name="Google Shape;7638;p55"/>
          <p:cNvSpPr/>
          <p:nvPr/>
        </p:nvSpPr>
        <p:spPr>
          <a:xfrm>
            <a:off x="5061842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9" name="Google Shape;7639;p55"/>
          <p:cNvSpPr/>
          <p:nvPr/>
        </p:nvSpPr>
        <p:spPr>
          <a:xfrm>
            <a:off x="6446142" y="4159783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0" name="Google Shape;7640;p55"/>
          <p:cNvSpPr/>
          <p:nvPr/>
        </p:nvSpPr>
        <p:spPr>
          <a:xfrm>
            <a:off x="10655074" y="4159783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1" name="Google Shape;7641;p55"/>
          <p:cNvSpPr/>
          <p:nvPr/>
        </p:nvSpPr>
        <p:spPr>
          <a:xfrm>
            <a:off x="912616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2" name="Google Shape;7642;p55"/>
          <p:cNvSpPr/>
          <p:nvPr/>
        </p:nvSpPr>
        <p:spPr>
          <a:xfrm>
            <a:off x="2295132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3" name="Google Shape;7643;p55"/>
          <p:cNvSpPr/>
          <p:nvPr/>
        </p:nvSpPr>
        <p:spPr>
          <a:xfrm>
            <a:off x="3679326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4" name="Google Shape;7644;p55"/>
          <p:cNvSpPr/>
          <p:nvPr/>
        </p:nvSpPr>
        <p:spPr>
          <a:xfrm>
            <a:off x="5061842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5" name="Google Shape;7645;p55"/>
          <p:cNvSpPr/>
          <p:nvPr/>
        </p:nvSpPr>
        <p:spPr>
          <a:xfrm>
            <a:off x="6446142" y="4422390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6" name="Google Shape;7646;p55"/>
          <p:cNvSpPr/>
          <p:nvPr/>
        </p:nvSpPr>
        <p:spPr>
          <a:xfrm>
            <a:off x="10655074" y="4422390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7" name="Google Shape;7647;p55"/>
          <p:cNvSpPr/>
          <p:nvPr/>
        </p:nvSpPr>
        <p:spPr>
          <a:xfrm>
            <a:off x="912616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8" name="Google Shape;7648;p55"/>
          <p:cNvSpPr/>
          <p:nvPr/>
        </p:nvSpPr>
        <p:spPr>
          <a:xfrm>
            <a:off x="2295132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9" name="Google Shape;7649;p55"/>
          <p:cNvSpPr/>
          <p:nvPr/>
        </p:nvSpPr>
        <p:spPr>
          <a:xfrm>
            <a:off x="3679326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0" name="Google Shape;7650;p55"/>
          <p:cNvSpPr/>
          <p:nvPr/>
        </p:nvSpPr>
        <p:spPr>
          <a:xfrm>
            <a:off x="5061842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1" name="Google Shape;7651;p55"/>
          <p:cNvSpPr/>
          <p:nvPr/>
        </p:nvSpPr>
        <p:spPr>
          <a:xfrm>
            <a:off x="6446142" y="4684997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2" name="Google Shape;7652;p55"/>
          <p:cNvSpPr/>
          <p:nvPr/>
        </p:nvSpPr>
        <p:spPr>
          <a:xfrm>
            <a:off x="10655074" y="4684997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3" name="Google Shape;7653;p55"/>
          <p:cNvSpPr/>
          <p:nvPr/>
        </p:nvSpPr>
        <p:spPr>
          <a:xfrm>
            <a:off x="912616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4" name="Google Shape;7654;p55"/>
          <p:cNvSpPr/>
          <p:nvPr/>
        </p:nvSpPr>
        <p:spPr>
          <a:xfrm>
            <a:off x="2295132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5" name="Google Shape;7655;p55"/>
          <p:cNvSpPr/>
          <p:nvPr/>
        </p:nvSpPr>
        <p:spPr>
          <a:xfrm>
            <a:off x="3679326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6" name="Google Shape;7656;p55"/>
          <p:cNvSpPr/>
          <p:nvPr/>
        </p:nvSpPr>
        <p:spPr>
          <a:xfrm>
            <a:off x="5061842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7" name="Google Shape;7657;p55"/>
          <p:cNvSpPr/>
          <p:nvPr/>
        </p:nvSpPr>
        <p:spPr>
          <a:xfrm>
            <a:off x="6446142" y="4947604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8" name="Google Shape;7658;p55"/>
          <p:cNvSpPr/>
          <p:nvPr/>
        </p:nvSpPr>
        <p:spPr>
          <a:xfrm>
            <a:off x="10655074" y="4947604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9" name="Google Shape;7659;p55"/>
          <p:cNvSpPr/>
          <p:nvPr/>
        </p:nvSpPr>
        <p:spPr>
          <a:xfrm>
            <a:off x="912616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0" name="Google Shape;7660;p55"/>
          <p:cNvSpPr/>
          <p:nvPr/>
        </p:nvSpPr>
        <p:spPr>
          <a:xfrm>
            <a:off x="2295132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1" name="Google Shape;7661;p55"/>
          <p:cNvSpPr/>
          <p:nvPr/>
        </p:nvSpPr>
        <p:spPr>
          <a:xfrm>
            <a:off x="3679326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2" name="Google Shape;7662;p55"/>
          <p:cNvSpPr/>
          <p:nvPr/>
        </p:nvSpPr>
        <p:spPr>
          <a:xfrm>
            <a:off x="5061842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3" name="Google Shape;7663;p55"/>
          <p:cNvSpPr/>
          <p:nvPr/>
        </p:nvSpPr>
        <p:spPr>
          <a:xfrm>
            <a:off x="6446142" y="5210211"/>
            <a:ext cx="4208932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4" name="Google Shape;7664;p55"/>
          <p:cNvSpPr/>
          <p:nvPr/>
        </p:nvSpPr>
        <p:spPr>
          <a:xfrm>
            <a:off x="10655074" y="5210211"/>
            <a:ext cx="1371600" cy="2656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5" name="Google Shape;7665;p55"/>
          <p:cNvSpPr/>
          <p:nvPr/>
        </p:nvSpPr>
        <p:spPr>
          <a:xfrm>
            <a:off x="912616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6" name="Google Shape;7666;p55"/>
          <p:cNvSpPr/>
          <p:nvPr/>
        </p:nvSpPr>
        <p:spPr>
          <a:xfrm>
            <a:off x="2295132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7" name="Google Shape;7667;p55"/>
          <p:cNvSpPr/>
          <p:nvPr/>
        </p:nvSpPr>
        <p:spPr>
          <a:xfrm>
            <a:off x="3679326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8" name="Google Shape;7668;p55"/>
          <p:cNvSpPr/>
          <p:nvPr/>
        </p:nvSpPr>
        <p:spPr>
          <a:xfrm>
            <a:off x="5061842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9" name="Google Shape;7669;p55"/>
          <p:cNvSpPr/>
          <p:nvPr/>
        </p:nvSpPr>
        <p:spPr>
          <a:xfrm>
            <a:off x="6446142" y="5472816"/>
            <a:ext cx="4208932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0" name="Google Shape;7670;p55"/>
          <p:cNvSpPr/>
          <p:nvPr/>
        </p:nvSpPr>
        <p:spPr>
          <a:xfrm>
            <a:off x="10655074" y="5472816"/>
            <a:ext cx="1371600" cy="265608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10d4d69942_0_0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g110d4d69942_0_0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834" name="Google Shape;834;g110d4d69942_0_0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5" name="Google Shape;835;g110d4d69942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Google Shape;836;g110d4d6994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10d4d69942_0_0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g110d4d69942_0_0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110d4d69942_0_0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110d4d69942_0_0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g110d4d6994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110d4d6994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110d4d69942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110d4d69942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10d4d69942_0_0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g110d4d69942_0_0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847" name="Google Shape;847;g110d4d69942_0_0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8" name="Google Shape;848;g110d4d69942_0_0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g110d4d69942_0_0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850" name="Google Shape;850;g110d4d69942_0_0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1" name="Google Shape;851;g110d4d69942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g110d4d69942_0_0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853" name="Google Shape;853;g110d4d69942_0_0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4" name="Google Shape;854;g110d4d69942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1839d5371c_0_0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Google Shape;860;g11839d5371c_0_0"/>
          <p:cNvGrpSpPr/>
          <p:nvPr/>
        </p:nvGrpSpPr>
        <p:grpSpPr>
          <a:xfrm>
            <a:off x="5933342" y="1455223"/>
            <a:ext cx="569428" cy="535662"/>
            <a:chOff x="5374106" y="1198523"/>
            <a:chExt cx="721800" cy="703800"/>
          </a:xfrm>
        </p:grpSpPr>
        <p:sp>
          <p:nvSpPr>
            <p:cNvPr id="861" name="Google Shape;861;g11839d5371c_0_0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2" name="Google Shape;862;g11839d5371c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3" name="Google Shape;863;g11839d5371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59497" y="1366648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11839d5371c_0_0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11839d5371c_0_0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g11839d5371c_0_0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11839d5371c_0_0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g11839d5371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11839d5371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1839d5371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1839d5371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1839d5371c_0_0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3" name="Google Shape;873;g11839d5371c_0_0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874" name="Google Shape;874;g11839d5371c_0_0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5" name="Google Shape;875;g11839d5371c_0_0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6" name="Google Shape;876;g11839d5371c_0_0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877" name="Google Shape;877;g11839d5371c_0_0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8" name="Google Shape;878;g11839d5371c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9" name="Google Shape;879;g11839d5371c_0_0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880" name="Google Shape;880;g11839d5371c_0_0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1" name="Google Shape;881;g11839d5371c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839d5371c_0_26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g11839d5371c_0_26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11839d5371c_0_26"/>
          <p:cNvSpPr/>
          <p:nvPr/>
        </p:nvSpPr>
        <p:spPr>
          <a:xfrm>
            <a:off x="7982432" y="86240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11839d5371c_0_26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11839d5371c_0_26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11839d5371c_0_26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11839d5371c_0_26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g11839d5371c_0_26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1839d5371c_0_26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1839d5371c_0_26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11839d5371c_0_26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11839d5371c_0_26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g11839d5371c_0_26"/>
          <p:cNvSpPr/>
          <p:nvPr/>
        </p:nvSpPr>
        <p:spPr>
          <a:xfrm>
            <a:off x="7413789" y="1646995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11839d5371c_0_26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11839d5371c_0_26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11839d5371c_0_26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11839d5371c_0_26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11839d5371c_0_26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g11839d5371c_0_26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1839d5371c_0_26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g11839d5371c_0_26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11839d5371c_0_26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g11839d5371c_0_26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11839d5371c_0_26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1839d5371c_0_26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11839d5371c_0_26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11839d5371c_0_26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11839d5371c_0_26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g11839d5371c_0_26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11839d5371c_0_26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11839d5371c_0_26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11839d5371c_0_26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11839d5371c_0_26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11839d5371c_0_26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11839d5371c_0_26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11839d5371c_0_26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g11839d5371c_0_26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11839d5371c_0_26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11839d5371c_0_26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11839d5371c_0_26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11839d5371c_0_26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7" name="Google Shape;927;g11839d5371c_0_26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8" name="Google Shape;928;g11839d5371c_0_26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11839d5371c_0_26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11839d5371c_0_26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11839d5371c_0_26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11839d5371c_0_26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g11839d5371c_0_26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94586e95b_2_375"/>
          <p:cNvSpPr/>
          <p:nvPr/>
        </p:nvSpPr>
        <p:spPr>
          <a:xfrm>
            <a:off x="0" y="0"/>
            <a:ext cx="12192000" cy="740979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gf94586e95b_2_375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gf94586e95b_2_375"/>
          <p:cNvSpPr/>
          <p:nvPr/>
        </p:nvSpPr>
        <p:spPr>
          <a:xfrm>
            <a:off x="7964082" y="849758"/>
            <a:ext cx="2459420" cy="36576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f94586e95b_2_375"/>
          <p:cNvSpPr/>
          <p:nvPr/>
        </p:nvSpPr>
        <p:spPr>
          <a:xfrm>
            <a:off x="91439" y="849758"/>
            <a:ext cx="2468881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gf94586e95b_2_375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f94586e95b_2_375"/>
          <p:cNvSpPr/>
          <p:nvPr/>
        </p:nvSpPr>
        <p:spPr>
          <a:xfrm>
            <a:off x="3627119" y="849758"/>
            <a:ext cx="2468881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f94586e95b_2_375"/>
          <p:cNvSpPr/>
          <p:nvPr/>
        </p:nvSpPr>
        <p:spPr>
          <a:xfrm>
            <a:off x="10540941" y="853443"/>
            <a:ext cx="1434663" cy="361817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gf94586e95b_2_375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gf94586e95b_2_375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f94586e95b_2_375"/>
          <p:cNvSpPr/>
          <p:nvPr/>
        </p:nvSpPr>
        <p:spPr>
          <a:xfrm>
            <a:off x="91437" y="1659665"/>
            <a:ext cx="2157939" cy="109728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f94586e95b_2_375"/>
          <p:cNvSpPr/>
          <p:nvPr/>
        </p:nvSpPr>
        <p:spPr>
          <a:xfrm>
            <a:off x="2429321" y="1653470"/>
            <a:ext cx="2218253" cy="10972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f94586e95b_2_375"/>
          <p:cNvSpPr/>
          <p:nvPr/>
        </p:nvSpPr>
        <p:spPr>
          <a:xfrm>
            <a:off x="4827519" y="1632761"/>
            <a:ext cx="2282852" cy="109728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f94586e95b_2_375"/>
          <p:cNvSpPr/>
          <p:nvPr/>
        </p:nvSpPr>
        <p:spPr>
          <a:xfrm>
            <a:off x="7354914" y="1653470"/>
            <a:ext cx="2282852" cy="109728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f94586e95b_2_375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f94586e95b_2_375"/>
          <p:cNvSpPr/>
          <p:nvPr/>
        </p:nvSpPr>
        <p:spPr>
          <a:xfrm>
            <a:off x="91437" y="3058510"/>
            <a:ext cx="2856715" cy="37994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gf94586e95b_2_375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f94586e95b_2_375"/>
          <p:cNvSpPr/>
          <p:nvPr/>
        </p:nvSpPr>
        <p:spPr>
          <a:xfrm>
            <a:off x="91437" y="3058511"/>
            <a:ext cx="2856715" cy="37049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f94586e95b_2_375"/>
          <p:cNvSpPr/>
          <p:nvPr/>
        </p:nvSpPr>
        <p:spPr>
          <a:xfrm>
            <a:off x="181234" y="3493223"/>
            <a:ext cx="2703857" cy="3704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gf94586e95b_2_375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f94586e95b_2_375"/>
          <p:cNvSpPr/>
          <p:nvPr/>
        </p:nvSpPr>
        <p:spPr>
          <a:xfrm>
            <a:off x="181233" y="3925917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gf94586e95b_2_375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gf94586e95b_2_375"/>
          <p:cNvSpPr/>
          <p:nvPr/>
        </p:nvSpPr>
        <p:spPr>
          <a:xfrm>
            <a:off x="1549680" y="3921825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Google Shape;960;gf94586e95b_2_375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f94586e95b_2_375"/>
          <p:cNvSpPr/>
          <p:nvPr/>
        </p:nvSpPr>
        <p:spPr>
          <a:xfrm>
            <a:off x="3100198" y="3082795"/>
            <a:ext cx="3532410" cy="385564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f94586e95b_2_375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f94586e95b_2_375"/>
          <p:cNvSpPr/>
          <p:nvPr/>
        </p:nvSpPr>
        <p:spPr>
          <a:xfrm>
            <a:off x="7220386" y="3582494"/>
            <a:ext cx="2245009" cy="3528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f94586e95b_2_375"/>
          <p:cNvSpPr/>
          <p:nvPr/>
        </p:nvSpPr>
        <p:spPr>
          <a:xfrm>
            <a:off x="9501354" y="3580918"/>
            <a:ext cx="2379042" cy="3517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f94586e95b_2_375"/>
          <p:cNvSpPr/>
          <p:nvPr/>
        </p:nvSpPr>
        <p:spPr>
          <a:xfrm>
            <a:off x="5473447" y="3579753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gf94586e95b_2_375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f94586e95b_2_375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f94586e95b_2_375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f94586e95b_2_375"/>
          <p:cNvSpPr/>
          <p:nvPr/>
        </p:nvSpPr>
        <p:spPr>
          <a:xfrm>
            <a:off x="3172358" y="4006595"/>
            <a:ext cx="2249424" cy="3855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f94586e95b_2_375"/>
          <p:cNvSpPr/>
          <p:nvPr/>
        </p:nvSpPr>
        <p:spPr>
          <a:xfrm>
            <a:off x="5469461" y="4020722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f94586e95b_2_375"/>
          <p:cNvSpPr/>
          <p:nvPr/>
        </p:nvSpPr>
        <p:spPr>
          <a:xfrm>
            <a:off x="9501353" y="4030491"/>
            <a:ext cx="1010595" cy="351722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f94586e95b_2_375"/>
          <p:cNvSpPr/>
          <p:nvPr/>
        </p:nvSpPr>
        <p:spPr>
          <a:xfrm>
            <a:off x="10548138" y="4026399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f94586e95b_2_375"/>
          <p:cNvSpPr/>
          <p:nvPr/>
        </p:nvSpPr>
        <p:spPr>
          <a:xfrm>
            <a:off x="7197159" y="4032637"/>
            <a:ext cx="2245009" cy="35288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gf94586e95b_2_375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gf94586e95b_2_375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f94586e95b_2_375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gf94586e95b_2_375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gf94586e95b_2_375"/>
          <p:cNvSpPr/>
          <p:nvPr/>
        </p:nvSpPr>
        <p:spPr>
          <a:xfrm>
            <a:off x="3089870" y="4534200"/>
            <a:ext cx="8902522" cy="232269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9" name="Google Shape;979;gf94586e95b_2_375"/>
          <p:cNvCxnSpPr/>
          <p:nvPr/>
        </p:nvCxnSpPr>
        <p:spPr>
          <a:xfrm>
            <a:off x="3089870" y="4534200"/>
            <a:ext cx="8906256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0" name="Google Shape;980;gf94586e95b_2_375"/>
          <p:cNvSpPr/>
          <p:nvPr/>
        </p:nvSpPr>
        <p:spPr>
          <a:xfrm>
            <a:off x="3158367" y="4618039"/>
            <a:ext cx="2249424" cy="3855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f94586e95b_2_375"/>
          <p:cNvSpPr/>
          <p:nvPr/>
        </p:nvSpPr>
        <p:spPr>
          <a:xfrm>
            <a:off x="5441915" y="4616556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f94586e95b_2_375"/>
          <p:cNvSpPr/>
          <p:nvPr/>
        </p:nvSpPr>
        <p:spPr>
          <a:xfrm>
            <a:off x="7167992" y="4625581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f94586e95b_2_375"/>
          <p:cNvSpPr/>
          <p:nvPr/>
        </p:nvSpPr>
        <p:spPr>
          <a:xfrm>
            <a:off x="8908981" y="4634810"/>
            <a:ext cx="1687298" cy="384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f94586e95b_2_375"/>
          <p:cNvSpPr/>
          <p:nvPr/>
        </p:nvSpPr>
        <p:spPr>
          <a:xfrm>
            <a:off x="10643346" y="4642188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gf94586e95b_2_375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839d5371c_0_467"/>
          <p:cNvSpPr/>
          <p:nvPr/>
        </p:nvSpPr>
        <p:spPr>
          <a:xfrm>
            <a:off x="2581175" y="1008888"/>
            <a:ext cx="8706300" cy="499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91" name="Google Shape;991;g11839d5371c_0_467"/>
          <p:cNvSpPr/>
          <p:nvPr/>
        </p:nvSpPr>
        <p:spPr>
          <a:xfrm>
            <a:off x="4538536" y="1248098"/>
            <a:ext cx="4791600" cy="4690200"/>
          </a:xfrm>
          <a:prstGeom prst="ellipse">
            <a:avLst/>
          </a:prstGeom>
          <a:solidFill>
            <a:srgbClr val="7030A0">
              <a:alpha val="4353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g11839d5371c_0_467"/>
          <p:cNvSpPr/>
          <p:nvPr/>
        </p:nvSpPr>
        <p:spPr>
          <a:xfrm>
            <a:off x="5302662" y="2286613"/>
            <a:ext cx="33375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1839d5371c_0_467"/>
          <p:cNvSpPr/>
          <p:nvPr/>
        </p:nvSpPr>
        <p:spPr>
          <a:xfrm>
            <a:off x="6003113" y="2949847"/>
            <a:ext cx="2273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g11839d5371c_0_467"/>
          <p:cNvSpPr/>
          <p:nvPr/>
        </p:nvSpPr>
        <p:spPr>
          <a:xfrm>
            <a:off x="6003238" y="3414402"/>
            <a:ext cx="2285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g11839d5371c_0_467"/>
          <p:cNvSpPr/>
          <p:nvPr/>
        </p:nvSpPr>
        <p:spPr>
          <a:xfrm>
            <a:off x="5580016" y="2949855"/>
            <a:ext cx="387000" cy="3576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g11839d5371c_0_467"/>
          <p:cNvSpPr/>
          <p:nvPr/>
        </p:nvSpPr>
        <p:spPr>
          <a:xfrm>
            <a:off x="5580016" y="3414402"/>
            <a:ext cx="387000" cy="357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g11839d5371c_0_467"/>
          <p:cNvSpPr/>
          <p:nvPr/>
        </p:nvSpPr>
        <p:spPr>
          <a:xfrm>
            <a:off x="6003238" y="4267266"/>
            <a:ext cx="2285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11839d5371c_0_467"/>
          <p:cNvSpPr/>
          <p:nvPr/>
        </p:nvSpPr>
        <p:spPr>
          <a:xfrm>
            <a:off x="6619935" y="4597199"/>
            <a:ext cx="10398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11839d5371c_0_467"/>
          <p:cNvSpPr txBox="1"/>
          <p:nvPr/>
        </p:nvSpPr>
        <p:spPr>
          <a:xfrm>
            <a:off x="7610050" y="4494400"/>
            <a:ext cx="97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1839d5371c_0_480"/>
          <p:cNvSpPr/>
          <p:nvPr/>
        </p:nvSpPr>
        <p:spPr>
          <a:xfrm>
            <a:off x="-365800" y="568188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g11839d5371c_0_480"/>
          <p:cNvSpPr/>
          <p:nvPr/>
        </p:nvSpPr>
        <p:spPr>
          <a:xfrm>
            <a:off x="2037930" y="738895"/>
            <a:ext cx="7753200" cy="6516600"/>
          </a:xfrm>
          <a:prstGeom prst="roundRect">
            <a:avLst>
              <a:gd name="adj" fmla="val 212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6" name="Google Shape;1006;g11839d5371c_0_480"/>
          <p:cNvGrpSpPr/>
          <p:nvPr/>
        </p:nvGrpSpPr>
        <p:grpSpPr>
          <a:xfrm>
            <a:off x="2525076" y="1657905"/>
            <a:ext cx="6937453" cy="4744058"/>
            <a:chOff x="3302761" y="240022"/>
            <a:chExt cx="7238577" cy="4725157"/>
          </a:xfrm>
        </p:grpSpPr>
        <p:sp>
          <p:nvSpPr>
            <p:cNvPr id="1007" name="Google Shape;1007;g11839d5371c_0_480"/>
            <p:cNvSpPr/>
            <p:nvPr/>
          </p:nvSpPr>
          <p:spPr>
            <a:xfrm>
              <a:off x="3848600" y="2276474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kk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g11839d5371c_0_480"/>
            <p:cNvSpPr/>
            <p:nvPr/>
          </p:nvSpPr>
          <p:spPr>
            <a:xfrm>
              <a:off x="7729438" y="2276473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g11839d5371c_0_480"/>
            <p:cNvSpPr/>
            <p:nvPr/>
          </p:nvSpPr>
          <p:spPr>
            <a:xfrm>
              <a:off x="3848600" y="2956907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g11839d5371c_0_480"/>
            <p:cNvSpPr/>
            <p:nvPr/>
          </p:nvSpPr>
          <p:spPr>
            <a:xfrm>
              <a:off x="7729438" y="2956906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g11839d5371c_0_480"/>
            <p:cNvSpPr/>
            <p:nvPr/>
          </p:nvSpPr>
          <p:spPr>
            <a:xfrm>
              <a:off x="3848600" y="3624460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g11839d5371c_0_480"/>
            <p:cNvSpPr/>
            <p:nvPr/>
          </p:nvSpPr>
          <p:spPr>
            <a:xfrm>
              <a:off x="7729438" y="3624459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g11839d5371c_0_480"/>
            <p:cNvSpPr/>
            <p:nvPr/>
          </p:nvSpPr>
          <p:spPr>
            <a:xfrm>
              <a:off x="4301503" y="4491637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4" name="Google Shape;1014;g11839d5371c_0_480" descr="Employee bad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22552" y="2241939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g11839d5371c_0_480" descr="Family with bo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2656" y="2937587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g11839d5371c_0_480" descr="Speaker Pho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02761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g11839d5371c_0_480" descr="Envelop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6478" y="2276473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g11839d5371c_0_480" descr="Glob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8814" y="2954854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g11839d5371c_0_480" descr="Laptop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44142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0" name="Google Shape;1020;g11839d5371c_0_480"/>
            <p:cNvSpPr/>
            <p:nvPr/>
          </p:nvSpPr>
          <p:spPr>
            <a:xfrm>
              <a:off x="6303099" y="4514279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Exit Form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1" name="Google Shape;1021;g11839d5371c_0_480" descr="A picture containing text, clos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27354" y="240022"/>
              <a:ext cx="1138715" cy="1105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2" name="Google Shape;1022;g11839d5371c_0_480"/>
          <p:cNvSpPr txBox="1"/>
          <p:nvPr/>
        </p:nvSpPr>
        <p:spPr>
          <a:xfrm>
            <a:off x="3408205" y="1566231"/>
            <a:ext cx="464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Aharoni"/>
                <a:ea typeface="Aharoni"/>
                <a:cs typeface="Aharoni"/>
                <a:sym typeface="Aharon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1839d5371c_0_5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g11839d5371c_0_502"/>
          <p:cNvSpPr/>
          <p:nvPr/>
        </p:nvSpPr>
        <p:spPr>
          <a:xfrm>
            <a:off x="2297202" y="24586"/>
            <a:ext cx="7920600" cy="6833400"/>
          </a:xfrm>
          <a:prstGeom prst="roundRect">
            <a:avLst>
              <a:gd name="adj" fmla="val 1666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g11839d5371c_0_502"/>
          <p:cNvSpPr/>
          <p:nvPr/>
        </p:nvSpPr>
        <p:spPr>
          <a:xfrm>
            <a:off x="3791150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g11839d5371c_0_502"/>
          <p:cNvSpPr/>
          <p:nvPr/>
        </p:nvSpPr>
        <p:spPr>
          <a:xfrm>
            <a:off x="6991554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g11839d5371c_0_502"/>
          <p:cNvSpPr/>
          <p:nvPr/>
        </p:nvSpPr>
        <p:spPr>
          <a:xfrm>
            <a:off x="3791150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g11839d5371c_0_502"/>
          <p:cNvSpPr/>
          <p:nvPr/>
        </p:nvSpPr>
        <p:spPr>
          <a:xfrm>
            <a:off x="6991554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11839d5371c_0_502"/>
          <p:cNvSpPr/>
          <p:nvPr/>
        </p:nvSpPr>
        <p:spPr>
          <a:xfrm>
            <a:off x="3791150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11839d5371c_0_502"/>
          <p:cNvSpPr/>
          <p:nvPr/>
        </p:nvSpPr>
        <p:spPr>
          <a:xfrm>
            <a:off x="6991554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5" name="Google Shape;1035;g11839d5371c_0_502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54" y="230037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g11839d5371c_0_502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855" y="397903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g11839d5371c_0_502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2649" y="228366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g11839d5371c_0_502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2649" y="39295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g11839d5371c_0_502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6177" y="315729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11839d5371c_0_502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6545" y="3106619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11839d5371c_0_502"/>
          <p:cNvSpPr/>
          <p:nvPr/>
        </p:nvSpPr>
        <p:spPr>
          <a:xfrm>
            <a:off x="3976821" y="4711525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11839d5371c_0_502"/>
          <p:cNvSpPr/>
          <p:nvPr/>
        </p:nvSpPr>
        <p:spPr>
          <a:xfrm>
            <a:off x="5816896" y="4752308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g11839d5371c_0_502"/>
          <p:cNvSpPr/>
          <p:nvPr/>
        </p:nvSpPr>
        <p:spPr>
          <a:xfrm>
            <a:off x="7614032" y="4741576"/>
            <a:ext cx="13866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11839d5371c_0_502"/>
          <p:cNvSpPr txBox="1"/>
          <p:nvPr/>
        </p:nvSpPr>
        <p:spPr>
          <a:xfrm>
            <a:off x="3625775" y="591257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g11839d5371c_0_502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136" y="380979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g11839d5371c_0_502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554" y="-1022395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11839d5371c_0_502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188" y="-102239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11839d5371c_0_502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920" y="-1081977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11839d5371c_0_502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1149" y="-107365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11839d5371c_0_502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515" y="-1030711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11839d5371c_0_502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69504" y="-1028468"/>
            <a:ext cx="485295" cy="4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1839d5371c_0_5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11839d5371c_0_530"/>
          <p:cNvSpPr/>
          <p:nvPr/>
        </p:nvSpPr>
        <p:spPr>
          <a:xfrm>
            <a:off x="2296732" y="0"/>
            <a:ext cx="7907700" cy="685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11839d5371c_0_530"/>
          <p:cNvSpPr/>
          <p:nvPr/>
        </p:nvSpPr>
        <p:spPr>
          <a:xfrm>
            <a:off x="3567449" y="2137893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g11839d5371c_0_530"/>
          <p:cNvSpPr/>
          <p:nvPr/>
        </p:nvSpPr>
        <p:spPr>
          <a:xfrm>
            <a:off x="7325934" y="2103549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g11839d5371c_0_530"/>
          <p:cNvSpPr/>
          <p:nvPr/>
        </p:nvSpPr>
        <p:spPr>
          <a:xfrm>
            <a:off x="3567449" y="2766274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g11839d5371c_0_530"/>
          <p:cNvSpPr/>
          <p:nvPr/>
        </p:nvSpPr>
        <p:spPr>
          <a:xfrm>
            <a:off x="7325934" y="273193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11839d5371c_0_530"/>
          <p:cNvSpPr/>
          <p:nvPr/>
        </p:nvSpPr>
        <p:spPr>
          <a:xfrm>
            <a:off x="3567449" y="342900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11839d5371c_0_530"/>
          <p:cNvSpPr/>
          <p:nvPr/>
        </p:nvSpPr>
        <p:spPr>
          <a:xfrm>
            <a:off x="7325934" y="3394656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g11839d5371c_0_530"/>
          <p:cNvSpPr/>
          <p:nvPr/>
        </p:nvSpPr>
        <p:spPr>
          <a:xfrm>
            <a:off x="3626477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g11839d5371c_0_530"/>
          <p:cNvSpPr/>
          <p:nvPr/>
        </p:nvSpPr>
        <p:spPr>
          <a:xfrm>
            <a:off x="5742905" y="4143242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11839d5371c_0_530"/>
          <p:cNvSpPr/>
          <p:nvPr/>
        </p:nvSpPr>
        <p:spPr>
          <a:xfrm>
            <a:off x="7789573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g11839d5371c_0_530"/>
          <p:cNvSpPr txBox="1"/>
          <p:nvPr/>
        </p:nvSpPr>
        <p:spPr>
          <a:xfrm>
            <a:off x="3567449" y="649882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g11839d5371c_0_530" descr="A picture containing text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534" y="313860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g11839d5371c_0_530" descr="New Wheelcha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683" y="2804276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g11839d5371c_0_530" descr="Universal Acce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1683" y="2181700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g11839d5371c_0_530" descr="Bar graph with downward trend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242" y="2743407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g11839d5371c_0_530" descr="Presentation with bar ch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242" y="3518481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11839d5371c_0_530" descr="Head with gea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1683" y="3426852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11839d5371c_0_530" descr="Lightbulb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64635" y="2159796"/>
            <a:ext cx="329681" cy="32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1839d5371c_0_5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11839d5371c_0_552"/>
          <p:cNvSpPr/>
          <p:nvPr/>
        </p:nvSpPr>
        <p:spPr>
          <a:xfrm>
            <a:off x="2421468" y="0"/>
            <a:ext cx="7603200" cy="6858000"/>
          </a:xfrm>
          <a:prstGeom prst="roundRect">
            <a:avLst>
              <a:gd name="adj" fmla="val 16667"/>
            </a:avLst>
          </a:prstGeom>
          <a:solidFill>
            <a:srgbClr val="002060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11839d5371c_0_552"/>
          <p:cNvSpPr/>
          <p:nvPr/>
        </p:nvSpPr>
        <p:spPr>
          <a:xfrm>
            <a:off x="2315717" y="234592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11839d5371c_0_552"/>
          <p:cNvSpPr/>
          <p:nvPr/>
        </p:nvSpPr>
        <p:spPr>
          <a:xfrm>
            <a:off x="6778581" y="239547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g11839d5371c_0_552"/>
          <p:cNvSpPr/>
          <p:nvPr/>
        </p:nvSpPr>
        <p:spPr>
          <a:xfrm>
            <a:off x="3906592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g11839d5371c_0_552"/>
          <p:cNvSpPr/>
          <p:nvPr/>
        </p:nvSpPr>
        <p:spPr>
          <a:xfrm>
            <a:off x="6778581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11839d5371c_0_552"/>
          <p:cNvSpPr/>
          <p:nvPr/>
        </p:nvSpPr>
        <p:spPr>
          <a:xfrm>
            <a:off x="3906592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11839d5371c_0_552"/>
          <p:cNvSpPr/>
          <p:nvPr/>
        </p:nvSpPr>
        <p:spPr>
          <a:xfrm>
            <a:off x="6778581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11839d5371c_0_552"/>
          <p:cNvSpPr/>
          <p:nvPr/>
        </p:nvSpPr>
        <p:spPr>
          <a:xfrm>
            <a:off x="3930201" y="464069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11839d5371c_0_552"/>
          <p:cNvSpPr/>
          <p:nvPr/>
        </p:nvSpPr>
        <p:spPr>
          <a:xfrm>
            <a:off x="5602309" y="4662157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11839d5371c_0_552"/>
          <p:cNvSpPr/>
          <p:nvPr/>
        </p:nvSpPr>
        <p:spPr>
          <a:xfrm>
            <a:off x="7280856" y="466430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Google Shape;1090;g11839d5371c_0_552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669" y="234591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g11839d5371c_0_552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074" y="38313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11839d5371c_0_552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9658" y="239547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11839d5371c_0_552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3286" y="379507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g11839d5371c_0_552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4110" y="311571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g11839d5371c_0_552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836" y="3169135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g11839d5371c_0_552"/>
          <p:cNvSpPr txBox="1"/>
          <p:nvPr/>
        </p:nvSpPr>
        <p:spPr>
          <a:xfrm>
            <a:off x="3561007" y="617930"/>
            <a:ext cx="408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g11839d5371c_0_552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1617" y="202451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53C7C-8987-283A-1AC2-AD763E68FFFA}"/>
              </a:ext>
            </a:extLst>
          </p:cNvPr>
          <p:cNvSpPr/>
          <p:nvPr/>
        </p:nvSpPr>
        <p:spPr>
          <a:xfrm>
            <a:off x="0" y="-1"/>
            <a:ext cx="12192000" cy="81980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A979D-0E80-B74E-3576-98B64BE9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1" y="-2"/>
            <a:ext cx="772852" cy="819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FEEBC1-69D6-4D7B-1E03-5983D9B8E63D}"/>
              </a:ext>
            </a:extLst>
          </p:cNvPr>
          <p:cNvSpPr/>
          <p:nvPr/>
        </p:nvSpPr>
        <p:spPr>
          <a:xfrm rot="16200000">
            <a:off x="-2601310" y="3436881"/>
            <a:ext cx="6022427" cy="819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9E4E3-9E94-4D3E-ADA1-5056FD48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4" y="950718"/>
            <a:ext cx="677917" cy="562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41A08F-B8AC-9058-4CB6-4D230F5A8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" y="1601885"/>
            <a:ext cx="819809" cy="438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A8AEB-A15C-31AC-6F66-DF4AFD478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88" y="2159008"/>
            <a:ext cx="677917" cy="666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2DFFC7-98B8-4550-E7CE-3941E96A4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948" y="2936055"/>
            <a:ext cx="819809" cy="684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562110-571D-19A3-D316-7DD8E383F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6" y="3738694"/>
            <a:ext cx="677917" cy="684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BCB685-E2B6-44D0-4CC1-A5B6366DE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40" y="4485617"/>
            <a:ext cx="677918" cy="819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8346D-2751-6BF6-8E1F-89D05B9BA4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" y="6038193"/>
            <a:ext cx="819810" cy="81980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565B5C-2793-348C-A4BD-803E6386E4D8}"/>
              </a:ext>
            </a:extLst>
          </p:cNvPr>
          <p:cNvSpPr/>
          <p:nvPr/>
        </p:nvSpPr>
        <p:spPr>
          <a:xfrm>
            <a:off x="1087821" y="1087821"/>
            <a:ext cx="4855779" cy="115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AAEF92-BC66-C174-3083-B18D4B4AAD7E}"/>
              </a:ext>
            </a:extLst>
          </p:cNvPr>
          <p:cNvSpPr/>
          <p:nvPr/>
        </p:nvSpPr>
        <p:spPr>
          <a:xfrm>
            <a:off x="1097521" y="1110051"/>
            <a:ext cx="1813035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Select Student: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00A813-BC59-917C-1220-8064A34BC107}"/>
              </a:ext>
            </a:extLst>
          </p:cNvPr>
          <p:cNvSpPr/>
          <p:nvPr/>
        </p:nvSpPr>
        <p:spPr>
          <a:xfrm>
            <a:off x="1097521" y="1420185"/>
            <a:ext cx="1813035" cy="2567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Search by ID: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035B48-8600-B95E-0879-FEFD1548F3CC}"/>
              </a:ext>
            </a:extLst>
          </p:cNvPr>
          <p:cNvSpPr/>
          <p:nvPr/>
        </p:nvSpPr>
        <p:spPr>
          <a:xfrm>
            <a:off x="1097521" y="1682538"/>
            <a:ext cx="1813035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Search by Phone: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56CBD1-9D25-4513-D45B-E625C66482E4}"/>
              </a:ext>
            </a:extLst>
          </p:cNvPr>
          <p:cNvSpPr/>
          <p:nvPr/>
        </p:nvSpPr>
        <p:spPr>
          <a:xfrm>
            <a:off x="1090975" y="1951821"/>
            <a:ext cx="1813035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Search by Email: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B850CA-B1FD-C6D2-C1AA-852293BDCBF7}"/>
              </a:ext>
            </a:extLst>
          </p:cNvPr>
          <p:cNvSpPr/>
          <p:nvPr/>
        </p:nvSpPr>
        <p:spPr>
          <a:xfrm>
            <a:off x="2920256" y="1106057"/>
            <a:ext cx="304275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24FE2D-FAE2-3776-3F87-66E8728ACADF}"/>
              </a:ext>
            </a:extLst>
          </p:cNvPr>
          <p:cNvSpPr/>
          <p:nvPr/>
        </p:nvSpPr>
        <p:spPr>
          <a:xfrm rot="5400000">
            <a:off x="5635608" y="1395803"/>
            <a:ext cx="1152000" cy="5360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7CCDC45-1A73-2724-68A3-0C1B2F500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326" y="1087821"/>
            <a:ext cx="362346" cy="25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995CC7A-ADA3-D974-3FBF-76A83D684F0F}"/>
              </a:ext>
            </a:extLst>
          </p:cNvPr>
          <p:cNvSpPr/>
          <p:nvPr/>
        </p:nvSpPr>
        <p:spPr>
          <a:xfrm>
            <a:off x="9175531" y="1057913"/>
            <a:ext cx="1671145" cy="1169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98D04FA-2C82-C7A1-0360-CE8D12B03E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5883" y="1094963"/>
            <a:ext cx="1450440" cy="116292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8E07F84-681B-1790-C8C1-63913C717CFF}"/>
              </a:ext>
            </a:extLst>
          </p:cNvPr>
          <p:cNvSpPr/>
          <p:nvPr/>
        </p:nvSpPr>
        <p:spPr>
          <a:xfrm>
            <a:off x="10988571" y="1057913"/>
            <a:ext cx="1022132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Add Pic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D2F05E-9F24-17CC-DC4E-BA977FD09D01}"/>
              </a:ext>
            </a:extLst>
          </p:cNvPr>
          <p:cNvSpPr/>
          <p:nvPr/>
        </p:nvSpPr>
        <p:spPr>
          <a:xfrm>
            <a:off x="11001715" y="1491021"/>
            <a:ext cx="1022132" cy="288000"/>
          </a:xfrm>
          <a:prstGeom prst="rect">
            <a:avLst/>
          </a:prstGeom>
          <a:solidFill>
            <a:srgbClr val="8080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Del Pic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48924D-F814-D8BF-9051-A6D4B7883768}"/>
              </a:ext>
            </a:extLst>
          </p:cNvPr>
          <p:cNvSpPr/>
          <p:nvPr/>
        </p:nvSpPr>
        <p:spPr>
          <a:xfrm>
            <a:off x="11001715" y="1916870"/>
            <a:ext cx="1022132" cy="288000"/>
          </a:xfrm>
          <a:prstGeom prst="rect">
            <a:avLst/>
          </a:prstGeom>
          <a:solidFill>
            <a:srgbClr val="8080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Clear Pic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09E811-4917-3EAE-12B8-17BFA0AA0224}"/>
              </a:ext>
            </a:extLst>
          </p:cNvPr>
          <p:cNvSpPr/>
          <p:nvPr/>
        </p:nvSpPr>
        <p:spPr>
          <a:xfrm>
            <a:off x="1030861" y="2380458"/>
            <a:ext cx="11177293" cy="44196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484D6-F165-3543-8E44-50A9D8EB4248}"/>
              </a:ext>
            </a:extLst>
          </p:cNvPr>
          <p:cNvSpPr/>
          <p:nvPr/>
        </p:nvSpPr>
        <p:spPr>
          <a:xfrm>
            <a:off x="1030858" y="2399507"/>
            <a:ext cx="1199030" cy="4037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General Info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9E7F5F-9E87-DC69-71E5-5CFD007681C1}"/>
              </a:ext>
            </a:extLst>
          </p:cNvPr>
          <p:cNvSpPr/>
          <p:nvPr/>
        </p:nvSpPr>
        <p:spPr>
          <a:xfrm>
            <a:off x="2224325" y="2379312"/>
            <a:ext cx="1642661" cy="4292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Fee &amp; Payments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AB8836-8007-50A1-9B71-E5B2CE5DCD39}"/>
              </a:ext>
            </a:extLst>
          </p:cNvPr>
          <p:cNvSpPr/>
          <p:nvPr/>
        </p:nvSpPr>
        <p:spPr>
          <a:xfrm>
            <a:off x="3861148" y="2394067"/>
            <a:ext cx="1136521" cy="4312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Attendance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2067FE-D139-A18E-CCC3-BB4B7CC43792}"/>
              </a:ext>
            </a:extLst>
          </p:cNvPr>
          <p:cNvSpPr/>
          <p:nvPr/>
        </p:nvSpPr>
        <p:spPr>
          <a:xfrm>
            <a:off x="5718859" y="2399508"/>
            <a:ext cx="870305" cy="4247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 Card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3FEB56-345E-9965-6920-4A4E8C4EC6E6}"/>
              </a:ext>
            </a:extLst>
          </p:cNvPr>
          <p:cNvSpPr/>
          <p:nvPr/>
        </p:nvSpPr>
        <p:spPr>
          <a:xfrm>
            <a:off x="5009786" y="2393007"/>
            <a:ext cx="728207" cy="4312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Exams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2E9BE8-D5D6-2BF6-382E-85BD74F6CEDD}"/>
              </a:ext>
            </a:extLst>
          </p:cNvPr>
          <p:cNvSpPr/>
          <p:nvPr/>
        </p:nvSpPr>
        <p:spPr>
          <a:xfrm>
            <a:off x="1074464" y="2929529"/>
            <a:ext cx="1656000" cy="266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Program/Class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EDEB3E-6BA8-F07A-BAFB-DB7AF24B5437}"/>
              </a:ext>
            </a:extLst>
          </p:cNvPr>
          <p:cNvSpPr/>
          <p:nvPr/>
        </p:nvSpPr>
        <p:spPr>
          <a:xfrm>
            <a:off x="1058624" y="3244605"/>
            <a:ext cx="1656000" cy="266400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First Name:</a:t>
            </a:r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D8EE28-E343-78B7-FDFC-D94BB54D53F7}"/>
              </a:ext>
            </a:extLst>
          </p:cNvPr>
          <p:cNvSpPr/>
          <p:nvPr/>
        </p:nvSpPr>
        <p:spPr>
          <a:xfrm>
            <a:off x="1053918" y="357255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Address</a:t>
            </a:r>
            <a:endParaRPr lang="en-IN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BC6D08-FA74-4E61-BA1A-B1A1B03EC6C7}"/>
              </a:ext>
            </a:extLst>
          </p:cNvPr>
          <p:cNvSpPr/>
          <p:nvPr/>
        </p:nvSpPr>
        <p:spPr>
          <a:xfrm>
            <a:off x="1060578" y="390970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City:</a:t>
            </a:r>
            <a:endParaRPr lang="en-IN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C8F9BF-AFFD-7058-FE66-E4284209EE73}"/>
              </a:ext>
            </a:extLst>
          </p:cNvPr>
          <p:cNvSpPr/>
          <p:nvPr/>
        </p:nvSpPr>
        <p:spPr>
          <a:xfrm>
            <a:off x="1053918" y="427414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Level/Grade:</a:t>
            </a:r>
            <a:endParaRPr lang="en-IN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174C447-8DFE-EFC1-5244-39EA810161C9}"/>
              </a:ext>
            </a:extLst>
          </p:cNvPr>
          <p:cNvSpPr/>
          <p:nvPr/>
        </p:nvSpPr>
        <p:spPr>
          <a:xfrm>
            <a:off x="1053918" y="4618064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Parent 1:</a:t>
            </a:r>
            <a:endParaRPr lang="en-IN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E25FDB1-D374-FF4D-DE55-4752EBEB992B}"/>
              </a:ext>
            </a:extLst>
          </p:cNvPr>
          <p:cNvSpPr/>
          <p:nvPr/>
        </p:nvSpPr>
        <p:spPr>
          <a:xfrm>
            <a:off x="1072875" y="496437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Parent 2:</a:t>
            </a:r>
            <a:endParaRPr lang="en-IN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8CD9EE-E2DF-D042-1D21-6EFA33C4C8B2}"/>
              </a:ext>
            </a:extLst>
          </p:cNvPr>
          <p:cNvSpPr/>
          <p:nvPr/>
        </p:nvSpPr>
        <p:spPr>
          <a:xfrm>
            <a:off x="1090975" y="5312190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Admission Date:</a:t>
            </a:r>
            <a:endParaRPr lang="en-IN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F25E2E4-CEBF-1746-1494-CC119040ABB9}"/>
              </a:ext>
            </a:extLst>
          </p:cNvPr>
          <p:cNvSpPr/>
          <p:nvPr/>
        </p:nvSpPr>
        <p:spPr>
          <a:xfrm>
            <a:off x="1082763" y="5643147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Transport Fee:</a:t>
            </a:r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27FBD4-F5F8-2A65-1289-3278C42823F4}"/>
              </a:ext>
            </a:extLst>
          </p:cNvPr>
          <p:cNvSpPr/>
          <p:nvPr/>
        </p:nvSpPr>
        <p:spPr>
          <a:xfrm>
            <a:off x="1062338" y="5974104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Total Fee:</a:t>
            </a:r>
            <a:endParaRPr lang="en-IN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D13668C-2CD6-1F91-4491-580F9355E886}"/>
              </a:ext>
            </a:extLst>
          </p:cNvPr>
          <p:cNvSpPr/>
          <p:nvPr/>
        </p:nvSpPr>
        <p:spPr>
          <a:xfrm>
            <a:off x="2725126" y="2938309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50E0981-C8FE-DB85-2059-A5FB08EDE5B0}"/>
              </a:ext>
            </a:extLst>
          </p:cNvPr>
          <p:cNvSpPr/>
          <p:nvPr/>
        </p:nvSpPr>
        <p:spPr>
          <a:xfrm>
            <a:off x="2716578" y="3272762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14B366-2697-1F82-1E4B-251F70F40AC6}"/>
              </a:ext>
            </a:extLst>
          </p:cNvPr>
          <p:cNvSpPr/>
          <p:nvPr/>
        </p:nvSpPr>
        <p:spPr>
          <a:xfrm>
            <a:off x="2732975" y="3600265"/>
            <a:ext cx="5518800" cy="266400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FF1E364-4206-F1BC-6584-0B1D9BFDCEDD}"/>
              </a:ext>
            </a:extLst>
          </p:cNvPr>
          <p:cNvSpPr/>
          <p:nvPr/>
        </p:nvSpPr>
        <p:spPr>
          <a:xfrm>
            <a:off x="2730775" y="392307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9955BB4-9469-B4CA-F524-48DF056E1A6C}"/>
              </a:ext>
            </a:extLst>
          </p:cNvPr>
          <p:cNvSpPr/>
          <p:nvPr/>
        </p:nvSpPr>
        <p:spPr>
          <a:xfrm>
            <a:off x="2714141" y="4267470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FB45A21-3329-62B6-9987-DA5A31475EBD}"/>
              </a:ext>
            </a:extLst>
          </p:cNvPr>
          <p:cNvSpPr/>
          <p:nvPr/>
        </p:nvSpPr>
        <p:spPr>
          <a:xfrm>
            <a:off x="2714141" y="461225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B7A67C7-C698-AA0D-9CAB-B4220EC16A03}"/>
              </a:ext>
            </a:extLst>
          </p:cNvPr>
          <p:cNvSpPr/>
          <p:nvPr/>
        </p:nvSpPr>
        <p:spPr>
          <a:xfrm>
            <a:off x="2732975" y="4936729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B5E0434-1545-8980-11D2-350B38E2085C}"/>
              </a:ext>
            </a:extLst>
          </p:cNvPr>
          <p:cNvSpPr/>
          <p:nvPr/>
        </p:nvSpPr>
        <p:spPr>
          <a:xfrm>
            <a:off x="2730464" y="596795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7F4B0E7-B49B-DFFB-0B30-2560EC501C23}"/>
              </a:ext>
            </a:extLst>
          </p:cNvPr>
          <p:cNvSpPr/>
          <p:nvPr/>
        </p:nvSpPr>
        <p:spPr>
          <a:xfrm>
            <a:off x="2749780" y="530014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D8EC980-A30B-0F17-ACFD-AD4C9F54AAEC}"/>
              </a:ext>
            </a:extLst>
          </p:cNvPr>
          <p:cNvSpPr/>
          <p:nvPr/>
        </p:nvSpPr>
        <p:spPr>
          <a:xfrm>
            <a:off x="2741568" y="563779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969A26C-70B1-60E2-5B85-1C471050602B}"/>
              </a:ext>
            </a:extLst>
          </p:cNvPr>
          <p:cNvSpPr/>
          <p:nvPr/>
        </p:nvSpPr>
        <p:spPr>
          <a:xfrm>
            <a:off x="4904928" y="2922501"/>
            <a:ext cx="1656000" cy="2670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Session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7D3AEC1-86DD-9DE7-1BC5-12890220B706}"/>
              </a:ext>
            </a:extLst>
          </p:cNvPr>
          <p:cNvSpPr/>
          <p:nvPr/>
        </p:nvSpPr>
        <p:spPr>
          <a:xfrm>
            <a:off x="6570029" y="291830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7D1158C-69B5-09A7-5CE9-83D3E320D766}"/>
              </a:ext>
            </a:extLst>
          </p:cNvPr>
          <p:cNvSpPr/>
          <p:nvPr/>
        </p:nvSpPr>
        <p:spPr>
          <a:xfrm>
            <a:off x="8811218" y="2889564"/>
            <a:ext cx="1656000" cy="2670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Section</a:t>
            </a:r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FEDBC2-17D2-9C45-1204-AD0266DBAB56}"/>
              </a:ext>
            </a:extLst>
          </p:cNvPr>
          <p:cNvSpPr/>
          <p:nvPr/>
        </p:nvSpPr>
        <p:spPr>
          <a:xfrm>
            <a:off x="10479713" y="2889564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2F0596-13A2-D146-F560-2B27CF59B729}"/>
              </a:ext>
            </a:extLst>
          </p:cNvPr>
          <p:cNvSpPr/>
          <p:nvPr/>
        </p:nvSpPr>
        <p:spPr>
          <a:xfrm>
            <a:off x="4928072" y="324430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Last Name:</a:t>
            </a:r>
            <a:r>
              <a:rPr lang="en-IN" dirty="0"/>
              <a:t>: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E775F4E-52C7-4946-8E3F-A87055F07992}"/>
              </a:ext>
            </a:extLst>
          </p:cNvPr>
          <p:cNvSpPr/>
          <p:nvPr/>
        </p:nvSpPr>
        <p:spPr>
          <a:xfrm>
            <a:off x="6588493" y="3243998"/>
            <a:ext cx="1656000" cy="259618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2535F4A-5A89-4C03-C21B-2FF0EE63DD78}"/>
              </a:ext>
            </a:extLst>
          </p:cNvPr>
          <p:cNvSpPr/>
          <p:nvPr/>
        </p:nvSpPr>
        <p:spPr>
          <a:xfrm>
            <a:off x="8811218" y="3237749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Student ID:</a:t>
            </a:r>
            <a:endParaRPr lang="en-IN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F68D57B-E96F-C369-D62F-0D56E30690AC}"/>
              </a:ext>
            </a:extLst>
          </p:cNvPr>
          <p:cNvSpPr/>
          <p:nvPr/>
        </p:nvSpPr>
        <p:spPr>
          <a:xfrm>
            <a:off x="6599801" y="3946291"/>
            <a:ext cx="1656000" cy="275084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517FEE6-9C0B-5207-5E88-141562AF24AB}"/>
              </a:ext>
            </a:extLst>
          </p:cNvPr>
          <p:cNvSpPr/>
          <p:nvPr/>
        </p:nvSpPr>
        <p:spPr>
          <a:xfrm>
            <a:off x="10482871" y="324009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6A2FFD4-9663-13C7-90E9-AE17ADFB8250}"/>
              </a:ext>
            </a:extLst>
          </p:cNvPr>
          <p:cNvSpPr/>
          <p:nvPr/>
        </p:nvSpPr>
        <p:spPr>
          <a:xfrm>
            <a:off x="4943864" y="395285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State &amp; Zip:</a:t>
            </a:r>
            <a:endParaRPr lang="en-IN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2C9BC82-D27C-6B7B-6A46-434BFE93B9A0}"/>
              </a:ext>
            </a:extLst>
          </p:cNvPr>
          <p:cNvSpPr/>
          <p:nvPr/>
        </p:nvSpPr>
        <p:spPr>
          <a:xfrm>
            <a:off x="8836606" y="3611802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Birthdate:</a:t>
            </a:r>
            <a:endParaRPr lang="en-IN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0EF3080-B52C-19FB-946B-DA53C45F13E7}"/>
              </a:ext>
            </a:extLst>
          </p:cNvPr>
          <p:cNvSpPr/>
          <p:nvPr/>
        </p:nvSpPr>
        <p:spPr>
          <a:xfrm>
            <a:off x="10486251" y="359937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63F7DDC-4005-2BAB-22B3-AF0AA00AB7AE}"/>
              </a:ext>
            </a:extLst>
          </p:cNvPr>
          <p:cNvSpPr/>
          <p:nvPr/>
        </p:nvSpPr>
        <p:spPr>
          <a:xfrm>
            <a:off x="8811218" y="393488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Gender:</a:t>
            </a:r>
            <a:endParaRPr lang="en-IN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528F11A-9167-EAA2-11FE-C04ECF6F18C4}"/>
              </a:ext>
            </a:extLst>
          </p:cNvPr>
          <p:cNvSpPr/>
          <p:nvPr/>
        </p:nvSpPr>
        <p:spPr>
          <a:xfrm>
            <a:off x="10480090" y="395285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73DD3D1-8EAA-8D01-EBB5-DF7A60197659}"/>
              </a:ext>
            </a:extLst>
          </p:cNvPr>
          <p:cNvSpPr/>
          <p:nvPr/>
        </p:nvSpPr>
        <p:spPr>
          <a:xfrm>
            <a:off x="8820908" y="430895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Phone No:</a:t>
            </a:r>
            <a:endParaRPr lang="en-IN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F9F7951-FC64-8A5C-1DC9-ED4C893B96F4}"/>
              </a:ext>
            </a:extLst>
          </p:cNvPr>
          <p:cNvSpPr/>
          <p:nvPr/>
        </p:nvSpPr>
        <p:spPr>
          <a:xfrm>
            <a:off x="10496235" y="4308955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6720E2-E8A6-4D0E-89A0-1E0C8C1A8907}"/>
              </a:ext>
            </a:extLst>
          </p:cNvPr>
          <p:cNvSpPr/>
          <p:nvPr/>
        </p:nvSpPr>
        <p:spPr>
          <a:xfrm>
            <a:off x="4922844" y="4285670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Email:</a:t>
            </a:r>
            <a:endParaRPr lang="en-IN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A5E8C5F-16D9-B396-F739-F5A9B4C08576}"/>
              </a:ext>
            </a:extLst>
          </p:cNvPr>
          <p:cNvSpPr/>
          <p:nvPr/>
        </p:nvSpPr>
        <p:spPr>
          <a:xfrm>
            <a:off x="4940927" y="467818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Parent Email:</a:t>
            </a:r>
            <a:endParaRPr lang="en-IN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2F11CBA-1408-D812-A315-66C1B36AC77C}"/>
              </a:ext>
            </a:extLst>
          </p:cNvPr>
          <p:cNvSpPr/>
          <p:nvPr/>
        </p:nvSpPr>
        <p:spPr>
          <a:xfrm>
            <a:off x="4955676" y="504998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Parent Email:</a:t>
            </a:r>
            <a:endParaRPr lang="en-IN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934DA1B-EEFF-FBD0-2CB2-9A1190526B42}"/>
              </a:ext>
            </a:extLst>
          </p:cNvPr>
          <p:cNvSpPr/>
          <p:nvPr/>
        </p:nvSpPr>
        <p:spPr>
          <a:xfrm>
            <a:off x="4922844" y="539258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Tuition Fee:</a:t>
            </a:r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378F354-5E98-FD5A-853D-4CB7D5E1BBE0}"/>
              </a:ext>
            </a:extLst>
          </p:cNvPr>
          <p:cNvSpPr/>
          <p:nvPr/>
        </p:nvSpPr>
        <p:spPr>
          <a:xfrm>
            <a:off x="4922844" y="571273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Library Fee:</a:t>
            </a:r>
            <a:endParaRPr lang="en-IN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0E4F7DC-B190-420B-A4B0-5669FF4F0BBB}"/>
              </a:ext>
            </a:extLst>
          </p:cNvPr>
          <p:cNvSpPr/>
          <p:nvPr/>
        </p:nvSpPr>
        <p:spPr>
          <a:xfrm>
            <a:off x="4922844" y="603675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Total Paid:</a:t>
            </a:r>
            <a:endParaRPr lang="en-IN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EBC5A64-6F2E-4B4F-3547-C955F057DB73}"/>
              </a:ext>
            </a:extLst>
          </p:cNvPr>
          <p:cNvSpPr/>
          <p:nvPr/>
        </p:nvSpPr>
        <p:spPr>
          <a:xfrm>
            <a:off x="6562496" y="428953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814B34B-FB0B-56DD-8D1B-082A6BCF178B}"/>
              </a:ext>
            </a:extLst>
          </p:cNvPr>
          <p:cNvSpPr/>
          <p:nvPr/>
        </p:nvSpPr>
        <p:spPr>
          <a:xfrm>
            <a:off x="6596927" y="4680014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ED55805-8ED5-F5F0-B71A-B85C5363BD9A}"/>
              </a:ext>
            </a:extLst>
          </p:cNvPr>
          <p:cNvSpPr/>
          <p:nvPr/>
        </p:nvSpPr>
        <p:spPr>
          <a:xfrm>
            <a:off x="6611676" y="5046626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F3F04B0-B1FE-21F5-31C0-322DC81C1A72}"/>
              </a:ext>
            </a:extLst>
          </p:cNvPr>
          <p:cNvSpPr/>
          <p:nvPr/>
        </p:nvSpPr>
        <p:spPr>
          <a:xfrm>
            <a:off x="6601901" y="5387609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C5F9957-BEEA-E339-CBAE-8716EBAC754D}"/>
              </a:ext>
            </a:extLst>
          </p:cNvPr>
          <p:cNvSpPr/>
          <p:nvPr/>
        </p:nvSpPr>
        <p:spPr>
          <a:xfrm>
            <a:off x="6585390" y="5710805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AC5347E-72E7-E423-645A-9159885F06E2}"/>
              </a:ext>
            </a:extLst>
          </p:cNvPr>
          <p:cNvSpPr/>
          <p:nvPr/>
        </p:nvSpPr>
        <p:spPr>
          <a:xfrm>
            <a:off x="6601901" y="603400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F86D5D-D2ED-EDAF-08D9-83D21A037CDF}"/>
              </a:ext>
            </a:extLst>
          </p:cNvPr>
          <p:cNvSpPr/>
          <p:nvPr/>
        </p:nvSpPr>
        <p:spPr>
          <a:xfrm>
            <a:off x="8820908" y="464192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Parent Phone:</a:t>
            </a:r>
            <a:endParaRPr lang="en-IN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92AE3D1-6E3C-F4EB-4ACC-1FFCEBCD6F7D}"/>
              </a:ext>
            </a:extLst>
          </p:cNvPr>
          <p:cNvSpPr/>
          <p:nvPr/>
        </p:nvSpPr>
        <p:spPr>
          <a:xfrm>
            <a:off x="8836606" y="4993672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Parent Phone:</a:t>
            </a:r>
            <a:endParaRPr lang="en-IN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E02C50B-DF91-C625-DC0E-9AC6CF58DE46}"/>
              </a:ext>
            </a:extLst>
          </p:cNvPr>
          <p:cNvSpPr/>
          <p:nvPr/>
        </p:nvSpPr>
        <p:spPr>
          <a:xfrm>
            <a:off x="8825078" y="5363949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Frequency:</a:t>
            </a:r>
            <a:endParaRPr lang="en-IN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5F5BE54-8CCD-589D-A136-30F829357EBE}"/>
              </a:ext>
            </a:extLst>
          </p:cNvPr>
          <p:cNvSpPr/>
          <p:nvPr/>
        </p:nvSpPr>
        <p:spPr>
          <a:xfrm>
            <a:off x="8836606" y="569445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Admis. Fee:</a:t>
            </a:r>
            <a:endParaRPr lang="en-IN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4982803-3E0B-BC68-38E8-83E47D5D0552}"/>
              </a:ext>
            </a:extLst>
          </p:cNvPr>
          <p:cNvSpPr/>
          <p:nvPr/>
        </p:nvSpPr>
        <p:spPr>
          <a:xfrm>
            <a:off x="8820908" y="6003111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/>
                </a:solidFill>
              </a:rPr>
              <a:t>Balance</a:t>
            </a:r>
            <a:endParaRPr lang="en-IN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FA98EE-6FA6-635C-8182-A92DEA01F3CC}"/>
              </a:ext>
            </a:extLst>
          </p:cNvPr>
          <p:cNvSpPr/>
          <p:nvPr/>
        </p:nvSpPr>
        <p:spPr>
          <a:xfrm>
            <a:off x="10476908" y="4659197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C9973BE-7900-CDA9-1D11-32EEB091DE99}"/>
              </a:ext>
            </a:extLst>
          </p:cNvPr>
          <p:cNvSpPr/>
          <p:nvPr/>
        </p:nvSpPr>
        <p:spPr>
          <a:xfrm>
            <a:off x="10522380" y="5004388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7CB782F-DCD1-4936-79CF-83001B8A789F}"/>
              </a:ext>
            </a:extLst>
          </p:cNvPr>
          <p:cNvSpPr/>
          <p:nvPr/>
        </p:nvSpPr>
        <p:spPr>
          <a:xfrm>
            <a:off x="10504135" y="5372244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4765FDE-A13A-17BA-B5C0-C040D4CFAE07}"/>
              </a:ext>
            </a:extLst>
          </p:cNvPr>
          <p:cNvSpPr/>
          <p:nvPr/>
        </p:nvSpPr>
        <p:spPr>
          <a:xfrm>
            <a:off x="10507364" y="5694453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2265294-EFB1-DBFA-158B-2FC809C167BC}"/>
              </a:ext>
            </a:extLst>
          </p:cNvPr>
          <p:cNvSpPr/>
          <p:nvPr/>
        </p:nvSpPr>
        <p:spPr>
          <a:xfrm>
            <a:off x="10476908" y="6003110"/>
            <a:ext cx="1656000" cy="267007"/>
          </a:xfrm>
          <a:prstGeom prst="rect">
            <a:avLst/>
          </a:prstGeom>
          <a:solidFill>
            <a:schemeClr val="bg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8FEEDB41-7D48-544D-F51D-20635D38F0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838" y="1376171"/>
            <a:ext cx="362346" cy="252000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417CE139-8ED2-A29B-7938-6C56AE040E0D}"/>
              </a:ext>
            </a:extLst>
          </p:cNvPr>
          <p:cNvSpPr/>
          <p:nvPr/>
        </p:nvSpPr>
        <p:spPr>
          <a:xfrm>
            <a:off x="2920256" y="1395833"/>
            <a:ext cx="304275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541C1C9-7C83-F963-D20A-6DDBC7C9236E}"/>
              </a:ext>
            </a:extLst>
          </p:cNvPr>
          <p:cNvSpPr/>
          <p:nvPr/>
        </p:nvSpPr>
        <p:spPr>
          <a:xfrm>
            <a:off x="2902424" y="1665527"/>
            <a:ext cx="304275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30370DD-AA81-40DA-44C6-AE0D8864934F}"/>
              </a:ext>
            </a:extLst>
          </p:cNvPr>
          <p:cNvSpPr/>
          <p:nvPr/>
        </p:nvSpPr>
        <p:spPr>
          <a:xfrm>
            <a:off x="2891138" y="1953434"/>
            <a:ext cx="304275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5389FC52-5F0B-7B04-EDA7-2D95A1BFD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3629" y="1679377"/>
            <a:ext cx="362346" cy="2520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9C80FEA-7283-F96D-8F63-407650374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326" y="1952870"/>
            <a:ext cx="362346" cy="252000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962FE16E-63C1-DA0E-3837-3724D949BDA5}"/>
              </a:ext>
            </a:extLst>
          </p:cNvPr>
          <p:cNvSpPr/>
          <p:nvPr/>
        </p:nvSpPr>
        <p:spPr>
          <a:xfrm>
            <a:off x="5732928" y="6371627"/>
            <a:ext cx="2009150" cy="4045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    New Student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A749F70-C1D4-BAE6-0533-FC435CE248B0}"/>
              </a:ext>
            </a:extLst>
          </p:cNvPr>
          <p:cNvSpPr/>
          <p:nvPr/>
        </p:nvSpPr>
        <p:spPr>
          <a:xfrm>
            <a:off x="8009262" y="6371628"/>
            <a:ext cx="2009150" cy="4083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      Delete Student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B992615-F4D6-9B5A-428E-182ACFF1A161}"/>
              </a:ext>
            </a:extLst>
          </p:cNvPr>
          <p:cNvSpPr/>
          <p:nvPr/>
        </p:nvSpPr>
        <p:spPr>
          <a:xfrm>
            <a:off x="10202718" y="6354855"/>
            <a:ext cx="1920499" cy="4212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    UpdateStudent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69C5BECA-BAB4-7498-0A6E-F161D11334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0497" y="6385501"/>
            <a:ext cx="259200" cy="38693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070E1421-0BEF-15D8-CAA0-66314CC73A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0790" y="6438643"/>
            <a:ext cx="287346" cy="2880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E6270169-F095-420E-998C-563A394D8A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82683" y="6423323"/>
            <a:ext cx="288000" cy="28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D5570-8BA9-CAE7-A643-0E30A3150215}"/>
              </a:ext>
            </a:extLst>
          </p:cNvPr>
          <p:cNvSpPr/>
          <p:nvPr/>
        </p:nvSpPr>
        <p:spPr>
          <a:xfrm>
            <a:off x="6570028" y="2399508"/>
            <a:ext cx="1838108" cy="4221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Transfer</a:t>
            </a:r>
            <a:r>
              <a:rPr lang="en-IN" dirty="0"/>
              <a:t> </a:t>
            </a:r>
            <a:r>
              <a:rPr lang="en-IN" b="1" dirty="0"/>
              <a:t>Certifcate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94F3A4-CB21-D679-7C3E-706A55A9F25C}"/>
              </a:ext>
            </a:extLst>
          </p:cNvPr>
          <p:cNvSpPr/>
          <p:nvPr/>
        </p:nvSpPr>
        <p:spPr>
          <a:xfrm>
            <a:off x="8391433" y="2395645"/>
            <a:ext cx="839570" cy="427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4BD49-4089-FB79-0DC8-06D98A2B6757}"/>
              </a:ext>
            </a:extLst>
          </p:cNvPr>
          <p:cNvSpPr/>
          <p:nvPr/>
        </p:nvSpPr>
        <p:spPr>
          <a:xfrm>
            <a:off x="10752477" y="2399507"/>
            <a:ext cx="1455677" cy="39454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Clear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79AAF-CDA4-92F3-4BAB-5AFF2E1E98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55362" y="2459076"/>
            <a:ext cx="324000" cy="31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g11839d5371c_0_574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407" y="775733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11839d5371c_0_574"/>
          <p:cNvSpPr/>
          <p:nvPr/>
        </p:nvSpPr>
        <p:spPr>
          <a:xfrm>
            <a:off x="1" y="0"/>
            <a:ext cx="20310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4" name="Google Shape;1104;g11839d5371c_0_574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11839d5371c_0_574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11839d5371c_0_574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11839d5371c_0_574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11839d5371c_0_574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11839d5371c_0_574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11839d5371c_0_574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g11839d5371c_0_574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11839d5371c_0_574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11839d5371c_0_574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g11839d5371c_0_574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g11839d5371c_0_574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g11839d5371c_0_574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g11839d5371c_0_574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g11839d5371c_0_574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g11839d5371c_0_574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g11839d5371c_0_574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g11839d5371c_0_574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11839d5371c_0_574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g11839d5371c_0_574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11839d5371c_0_574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g11839d5371c_0_600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11839d5371c_0_600"/>
          <p:cNvSpPr/>
          <p:nvPr/>
        </p:nvSpPr>
        <p:spPr>
          <a:xfrm>
            <a:off x="162349" y="0"/>
            <a:ext cx="19335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1" name="Google Shape;1131;g11839d5371c_0_600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g11839d5371c_0_600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g11839d5371c_0_600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g11839d5371c_0_600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g11839d5371c_0_600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11839d5371c_0_600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g11839d5371c_0_600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11839d5371c_0_600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11839d5371c_0_600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11839d5371c_0_600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g11839d5371c_0_600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g11839d5371c_0_600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g11839d5371c_0_600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g11839d5371c_0_600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g11839d5371c_0_600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g11839d5371c_0_600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11839d5371c_0_600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g11839d5371c_0_600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g11839d5371c_0_600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g11839d5371c_0_600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11839d5371c_0_600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1839d5371c_0_626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g11839d5371c_0_626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g11839d5371c_0_626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g11839d5371c_0_626" descr="Month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g11839d5371c_0_626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g11839d5371c_0_626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11839d5371c_0_626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g11839d5371c_0_626" descr="Employee bad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11839d5371c_0_626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g11839d5371c_0_626" descr="Me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g11839d5371c_0_626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g11839d5371c_0_626" descr="Loc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11839d5371c_0_626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11839d5371c_0_626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g11839d5371c_0_626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11839d5371c_0_626">
            <a:hlinkClick r:id="rId9"/>
          </p:cNvPr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g11839d5371c_0_626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g11839d5371c_0_626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g11839d5371c_0_626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g11839d5371c_0_626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g11839d5371c_0_626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g11839d5371c_0_626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g11839d5371c_0_626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g11839d5371c_0_626" descr="Strea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g11839d5371c_0_626" descr="Lightbulb and gea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11839d5371c_0_626" descr="Raised han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g11839d5371c_0_626" descr="Seed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g11839d5371c_0_626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4" name="Google Shape;1184;g11839d5371c_0_626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11839d5371c_0_626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g11839d5371c_0_626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7" name="Google Shape;1187;g11839d5371c_0_626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8" name="Google Shape;1188;g11839d5371c_0_626"/>
          <p:cNvGraphicFramePr/>
          <p:nvPr/>
        </p:nvGraphicFramePr>
        <p:xfrm>
          <a:off x="5326475" y="17003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{065C7385-C936-4765-A486-C5E6D588337D}</a:tableStyleId>
              </a:tblPr>
              <a:tblGrid>
                <a:gridCol w="19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Education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Role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Period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9" name="Google Shape;1189;g11839d5371c_0_626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11839d5371c_0_626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1839d5371c_0_664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g11839d5371c_0_664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7" name="Google Shape;1197;g11839d5371c_0_66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11839d5371c_0_66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11839d5371c_0_664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g11839d5371c_0_664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g11839d5371c_0_664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g11839d5371c_0_664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g11839d5371c_0_664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11839d5371c_0_664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g11839d5371c_0_664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g11839d5371c_0_664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11839d5371c_0_664"/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g11839d5371c_0_664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g11839d5371c_0_664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g11839d5371c_0_664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g11839d5371c_0_664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g11839d5371c_0_664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g11839d5371c_0_664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g11839d5371c_0_664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5" name="Google Shape;1215;g11839d5371c_0_664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11839d5371c_0_664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g11839d5371c_0_664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g11839d5371c_0_664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g11839d5371c_0_664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g11839d5371c_0_664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1" name="Google Shape;1221;g11839d5371c_0_664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g11839d5371c_0_664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g11839d5371c_0_664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11839d5371c_0_664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g11839d5371c_0_664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g11839d5371c_0_664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g11839d5371c_0_664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g11839d5371c_0_664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3b051ec4a4_0_0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g13b051ec4a4_0_0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5" name="Google Shape;1235;g13b051ec4a4_0_0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13b051ec4a4_0_0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g13b051ec4a4_0_0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g13b051ec4a4_0_0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g13b051ec4a4_0_0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g13b051ec4a4_0_0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g13b051ec4a4_0_0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g13b051ec4a4_0_0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13b051ec4a4_0_0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g13b051ec4a4_0_0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g13b051ec4a4_0_0"/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g13b051ec4a4_0_0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g13b051ec4a4_0_0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g13b051ec4a4_0_0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g13b051ec4a4_0_0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g13b051ec4a4_0_0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g13b051ec4a4_0_0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g13b051ec4a4_0_0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3" name="Google Shape;1253;g13b051ec4a4_0_0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g13b051ec4a4_0_0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g13b051ec4a4_0_0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g13b051ec4a4_0_0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g13b051ec4a4_0_0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g13b051ec4a4_0_0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9" name="Google Shape;1259;g13b051ec4a4_0_0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g13b051ec4a4_0_0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g13b051ec4a4_0_0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13b051ec4a4_0_0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13b051ec4a4_0_0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13b051ec4a4_0_0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g13b051ec4a4_0_0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g13b051ec4a4_0_0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3b051ec4a4_0_37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g13b051ec4a4_0_37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3" name="Google Shape;1273;g13b051ec4a4_0_37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g13b051ec4a4_0_37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g13b051ec4a4_0_37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g13b051ec4a4_0_37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g13b051ec4a4_0_37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g13b051ec4a4_0_37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13b051ec4a4_0_37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13b051ec4a4_0_37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g13b051ec4a4_0_37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g13b051ec4a4_0_37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g13b051ec4a4_0_37"/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g13b051ec4a4_0_37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g13b051ec4a4_0_37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g13b051ec4a4_0_37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g13b051ec4a4_0_37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g13b051ec4a4_0_37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g13b051ec4a4_0_37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g13b051ec4a4_0_37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1" name="Google Shape;1291;g13b051ec4a4_0_37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13b051ec4a4_0_37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g13b051ec4a4_0_37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g13b051ec4a4_0_37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g13b051ec4a4_0_37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g13b051ec4a4_0_37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7" name="Google Shape;1297;g13b051ec4a4_0_37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g13b051ec4a4_0_37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g13b051ec4a4_0_37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g13b051ec4a4_0_37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g13b051ec4a4_0_37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g13b051ec4a4_0_37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g13b051ec4a4_0_37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g13b051ec4a4_0_37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1839d5371c_0_701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0" name="Google Shape;1310;g11839d5371c_0_701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1311" name="Google Shape;1311;g11839d5371c_0_701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2" name="Google Shape;1312;g11839d5371c_0_7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3" name="Google Shape;1313;g11839d5371c_0_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g11839d5371c_0_701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11839d5371c_0_701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11839d5371c_0_701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g11839d5371c_0_701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8" name="Google Shape;1318;g11839d5371c_0_7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g11839d5371c_0_7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g11839d5371c_0_7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g11839d5371c_0_7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g11839d5371c_0_701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g11839d5371c_0_701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1324" name="Google Shape;1324;g11839d5371c_0_701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5" name="Google Shape;1325;g11839d5371c_0_701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6" name="Google Shape;1326;g11839d5371c_0_701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1327" name="Google Shape;1327;g11839d5371c_0_701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8" name="Google Shape;1328;g11839d5371c_0_70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9" name="Google Shape;1329;g11839d5371c_0_701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1330" name="Google Shape;1330;g11839d5371c_0_701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1" name="Google Shape;1331;g11839d5371c_0_70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1839d5371c_0_727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g11839d5371c_0_727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1338" name="Google Shape;1338;g11839d5371c_0_727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9" name="Google Shape;1339;g11839d5371c_0_7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0" name="Google Shape;1340;g11839d5371c_0_7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g11839d5371c_0_727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g11839d5371c_0_727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g11839d5371c_0_727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g11839d5371c_0_727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5" name="Google Shape;1345;g11839d5371c_0_7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g11839d5371c_0_7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g11839d5371c_0_7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g11839d5371c_0_7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g11839d5371c_0_727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0" name="Google Shape;1350;g11839d5371c_0_727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1351" name="Google Shape;1351;g11839d5371c_0_727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2" name="Google Shape;1352;g11839d5371c_0_727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3" name="Google Shape;1353;g11839d5371c_0_727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1354" name="Google Shape;1354;g11839d5371c_0_727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5" name="Google Shape;1355;g11839d5371c_0_7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6" name="Google Shape;1356;g11839d5371c_0_727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1357" name="Google Shape;1357;g11839d5371c_0_727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8" name="Google Shape;1358;g11839d5371c_0_7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1839d5371c_0_753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4" name="Google Shape;1364;g11839d5371c_0_753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1365" name="Google Shape;1365;g11839d5371c_0_753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66" name="Google Shape;1366;g11839d5371c_0_7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7" name="Google Shape;1367;g11839d5371c_0_7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g11839d5371c_0_753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g11839d5371c_0_753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g11839d5371c_0_753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g11839d5371c_0_753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2" name="Google Shape;1372;g11839d5371c_0_7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g11839d5371c_0_7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g11839d5371c_0_7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11839d5371c_0_7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11839d5371c_0_753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7" name="Google Shape;1377;g11839d5371c_0_753"/>
          <p:cNvGrpSpPr/>
          <p:nvPr/>
        </p:nvGrpSpPr>
        <p:grpSpPr>
          <a:xfrm>
            <a:off x="8876145" y="1734189"/>
            <a:ext cx="1263000" cy="1303200"/>
            <a:chOff x="9481418" y="682548"/>
            <a:chExt cx="1263000" cy="1303200"/>
          </a:xfrm>
        </p:grpSpPr>
        <p:sp>
          <p:nvSpPr>
            <p:cNvPr id="1378" name="Google Shape;1378;g11839d5371c_0_753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9" name="Google Shape;1379;g11839d5371c_0_753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0" name="Google Shape;1380;g11839d5371c_0_753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1381" name="Google Shape;1381;g11839d5371c_0_753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2" name="Google Shape;1382;g11839d5371c_0_7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3" name="Google Shape;1383;g11839d5371c_0_753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1384" name="Google Shape;1384;g11839d5371c_0_753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5" name="Google Shape;1385;g11839d5371c_0_7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1839d5371c_0_1314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g11839d5371c_0_1314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g11839d5371c_0_1314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g11839d5371c_0_1314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g11839d5371c_0_1314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g11839d5371c_0_1314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g11839d5371c_0_1314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g11839d5371c_0_1314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11839d5371c_0_1314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g11839d5371c_0_1314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11839d5371c_0_1314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11839d5371c_0_1314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g11839d5371c_0_1314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g11839d5371c_0_1314"/>
          <p:cNvSpPr/>
          <p:nvPr/>
        </p:nvSpPr>
        <p:spPr>
          <a:xfrm>
            <a:off x="984113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g11839d5371c_0_1314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g11839d5371c_0_1314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g11839d5371c_0_1314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g11839d5371c_0_1314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g11839d5371c_0_1314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g11839d5371c_0_1314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0" name="Google Shape;1410;g11839d5371c_0_1314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g11839d5371c_0_1314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2" name="Google Shape;1412;g11839d5371c_0_1314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g11839d5371c_0_1314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g11839d5371c_0_1314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g11839d5371c_0_1314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g11839d5371c_0_1314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11839d5371c_0_1314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zzz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g11839d5371c_0_1314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g11839d5371c_0_1314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g11839d5371c_0_1314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g11839d5371c_0_1314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g11839d5371c_0_1314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g11839d5371c_0_1314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g11839d5371c_0_1314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g11839d5371c_0_1314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g11839d5371c_0_1314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g11839d5371c_0_1314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g11839d5371c_0_1314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g11839d5371c_0_1314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g11839d5371c_0_1314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1" name="Google Shape;1431;g11839d5371c_0_1314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2" name="Google Shape;1432;g11839d5371c_0_1314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g11839d5371c_0_1314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g11839d5371c_0_1314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g11839d5371c_0_1314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g11839d5371c_0_1314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g11839d5371c_0_1314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94E345-044D-C1B0-F3AF-699B007FF325}"/>
              </a:ext>
            </a:extLst>
          </p:cNvPr>
          <p:cNvSpPr/>
          <p:nvPr/>
        </p:nvSpPr>
        <p:spPr>
          <a:xfrm>
            <a:off x="2522482" y="725214"/>
            <a:ext cx="5596759" cy="4335517"/>
          </a:xfrm>
          <a:prstGeom prst="rect">
            <a:avLst/>
          </a:prstGeom>
          <a:solidFill>
            <a:srgbClr val="EAEA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03FAA-C291-132D-1B91-4987DCB67A36}"/>
              </a:ext>
            </a:extLst>
          </p:cNvPr>
          <p:cNvSpPr/>
          <p:nvPr/>
        </p:nvSpPr>
        <p:spPr>
          <a:xfrm>
            <a:off x="3641834" y="1024759"/>
            <a:ext cx="3641835" cy="630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2"/>
                </a:solidFill>
              </a:rPr>
              <a:t>Shift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EBAC2-C9A8-9E4E-E53F-F0CB5AF2AE96}"/>
              </a:ext>
            </a:extLst>
          </p:cNvPr>
          <p:cNvSpPr/>
          <p:nvPr/>
        </p:nvSpPr>
        <p:spPr>
          <a:xfrm>
            <a:off x="2979683" y="1923393"/>
            <a:ext cx="2159876" cy="488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bg2"/>
                </a:solidFill>
              </a:rPr>
              <a:t>Select Class: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3D1FE-076A-4FF3-C73C-5028D048069F}"/>
              </a:ext>
            </a:extLst>
          </p:cNvPr>
          <p:cNvSpPr/>
          <p:nvPr/>
        </p:nvSpPr>
        <p:spPr>
          <a:xfrm>
            <a:off x="5218387" y="1923392"/>
            <a:ext cx="2159876" cy="488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40E33-95C0-7AC8-799F-13CC786B1A48}"/>
              </a:ext>
            </a:extLst>
          </p:cNvPr>
          <p:cNvSpPr/>
          <p:nvPr/>
        </p:nvSpPr>
        <p:spPr>
          <a:xfrm>
            <a:off x="2979683" y="2546130"/>
            <a:ext cx="2159876" cy="488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solidFill>
                  <a:schemeClr val="bg2"/>
                </a:solidFill>
              </a:rPr>
              <a:t>Select Session: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93389-462B-A523-681E-49B823EDD514}"/>
              </a:ext>
            </a:extLst>
          </p:cNvPr>
          <p:cNvSpPr/>
          <p:nvPr/>
        </p:nvSpPr>
        <p:spPr>
          <a:xfrm>
            <a:off x="5218387" y="2546129"/>
            <a:ext cx="2159876" cy="488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AA60A-8262-2FD2-6494-59B5781EB081}"/>
              </a:ext>
            </a:extLst>
          </p:cNvPr>
          <p:cNvSpPr/>
          <p:nvPr/>
        </p:nvSpPr>
        <p:spPr>
          <a:xfrm>
            <a:off x="2979683" y="3429000"/>
            <a:ext cx="2159876" cy="4887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Clear Existing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DC513-72EE-CDA1-408C-2DEBB48C2EF7}"/>
              </a:ext>
            </a:extLst>
          </p:cNvPr>
          <p:cNvSpPr/>
          <p:nvPr/>
        </p:nvSpPr>
        <p:spPr>
          <a:xfrm>
            <a:off x="5218387" y="3428999"/>
            <a:ext cx="2159876" cy="4887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Shift Data</a:t>
            </a:r>
          </a:p>
        </p:txBody>
      </p:sp>
    </p:spTree>
    <p:extLst>
      <p:ext uri="{BB962C8B-B14F-4D97-AF65-F5344CB8AC3E}">
        <p14:creationId xmlns:p14="http://schemas.microsoft.com/office/powerpoint/2010/main" val="3764815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1839d5371c_0_1365"/>
          <p:cNvSpPr/>
          <p:nvPr/>
        </p:nvSpPr>
        <p:spPr>
          <a:xfrm>
            <a:off x="2581175" y="1008888"/>
            <a:ext cx="8706300" cy="499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443" name="Google Shape;1443;g11839d5371c_0_1365"/>
          <p:cNvSpPr/>
          <p:nvPr/>
        </p:nvSpPr>
        <p:spPr>
          <a:xfrm>
            <a:off x="4538536" y="1248098"/>
            <a:ext cx="4791600" cy="4690200"/>
          </a:xfrm>
          <a:prstGeom prst="ellipse">
            <a:avLst/>
          </a:prstGeom>
          <a:solidFill>
            <a:srgbClr val="7030A0">
              <a:alpha val="4353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g11839d5371c_0_1365"/>
          <p:cNvSpPr/>
          <p:nvPr/>
        </p:nvSpPr>
        <p:spPr>
          <a:xfrm>
            <a:off x="5302662" y="2286613"/>
            <a:ext cx="33375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g11839d5371c_0_1365"/>
          <p:cNvSpPr/>
          <p:nvPr/>
        </p:nvSpPr>
        <p:spPr>
          <a:xfrm>
            <a:off x="6003113" y="2949847"/>
            <a:ext cx="2273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11839d5371c_0_1365"/>
          <p:cNvSpPr/>
          <p:nvPr/>
        </p:nvSpPr>
        <p:spPr>
          <a:xfrm>
            <a:off x="6003238" y="3414402"/>
            <a:ext cx="2285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g11839d5371c_0_1365"/>
          <p:cNvSpPr/>
          <p:nvPr/>
        </p:nvSpPr>
        <p:spPr>
          <a:xfrm>
            <a:off x="5580016" y="2949855"/>
            <a:ext cx="387000" cy="3576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g11839d5371c_0_1365"/>
          <p:cNvSpPr/>
          <p:nvPr/>
        </p:nvSpPr>
        <p:spPr>
          <a:xfrm>
            <a:off x="5580016" y="3414402"/>
            <a:ext cx="387000" cy="357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g11839d5371c_0_1365"/>
          <p:cNvSpPr/>
          <p:nvPr/>
        </p:nvSpPr>
        <p:spPr>
          <a:xfrm>
            <a:off x="6003238" y="4267266"/>
            <a:ext cx="2285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g11839d5371c_0_1365"/>
          <p:cNvSpPr/>
          <p:nvPr/>
        </p:nvSpPr>
        <p:spPr>
          <a:xfrm>
            <a:off x="6619935" y="4597199"/>
            <a:ext cx="10398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g11839d5371c_0_1365"/>
          <p:cNvSpPr txBox="1"/>
          <p:nvPr/>
        </p:nvSpPr>
        <p:spPr>
          <a:xfrm>
            <a:off x="7610050" y="4494400"/>
            <a:ext cx="97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839d5371c_0_1378"/>
          <p:cNvSpPr/>
          <p:nvPr/>
        </p:nvSpPr>
        <p:spPr>
          <a:xfrm>
            <a:off x="-365800" y="568188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g11839d5371c_0_1378"/>
          <p:cNvSpPr/>
          <p:nvPr/>
        </p:nvSpPr>
        <p:spPr>
          <a:xfrm>
            <a:off x="2037930" y="738895"/>
            <a:ext cx="7753200" cy="6516600"/>
          </a:xfrm>
          <a:prstGeom prst="roundRect">
            <a:avLst>
              <a:gd name="adj" fmla="val 212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8" name="Google Shape;1458;g11839d5371c_0_1378"/>
          <p:cNvGrpSpPr/>
          <p:nvPr/>
        </p:nvGrpSpPr>
        <p:grpSpPr>
          <a:xfrm>
            <a:off x="2525076" y="1657905"/>
            <a:ext cx="6937453" cy="4744058"/>
            <a:chOff x="3302761" y="240022"/>
            <a:chExt cx="7238577" cy="4725157"/>
          </a:xfrm>
        </p:grpSpPr>
        <p:sp>
          <p:nvSpPr>
            <p:cNvPr id="1459" name="Google Shape;1459;g11839d5371c_0_1378"/>
            <p:cNvSpPr/>
            <p:nvPr/>
          </p:nvSpPr>
          <p:spPr>
            <a:xfrm>
              <a:off x="3848600" y="2276474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kk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g11839d5371c_0_1378"/>
            <p:cNvSpPr/>
            <p:nvPr/>
          </p:nvSpPr>
          <p:spPr>
            <a:xfrm>
              <a:off x="7729438" y="2276473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g11839d5371c_0_1378"/>
            <p:cNvSpPr/>
            <p:nvPr/>
          </p:nvSpPr>
          <p:spPr>
            <a:xfrm>
              <a:off x="3848600" y="2956907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g11839d5371c_0_1378"/>
            <p:cNvSpPr/>
            <p:nvPr/>
          </p:nvSpPr>
          <p:spPr>
            <a:xfrm>
              <a:off x="7729438" y="2956906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g11839d5371c_0_1378"/>
            <p:cNvSpPr/>
            <p:nvPr/>
          </p:nvSpPr>
          <p:spPr>
            <a:xfrm>
              <a:off x="3848600" y="3624460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g11839d5371c_0_1378"/>
            <p:cNvSpPr/>
            <p:nvPr/>
          </p:nvSpPr>
          <p:spPr>
            <a:xfrm>
              <a:off x="7729438" y="3624459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g11839d5371c_0_1378"/>
            <p:cNvSpPr/>
            <p:nvPr/>
          </p:nvSpPr>
          <p:spPr>
            <a:xfrm>
              <a:off x="4301503" y="4491637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6" name="Google Shape;1466;g11839d5371c_0_1378" descr="Employee bad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22552" y="2241939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g11839d5371c_0_1378" descr="Family with bo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2656" y="2937587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g11839d5371c_0_1378" descr="Speaker Pho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02761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g11839d5371c_0_1378" descr="Envelop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6478" y="2276473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g11839d5371c_0_1378" descr="Glob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8814" y="2954854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g11839d5371c_0_1378" descr="Laptop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44142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g11839d5371c_0_1378"/>
            <p:cNvSpPr/>
            <p:nvPr/>
          </p:nvSpPr>
          <p:spPr>
            <a:xfrm>
              <a:off x="6303099" y="4514279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Exit Form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3" name="Google Shape;1473;g11839d5371c_0_1378" descr="A picture containing text, clos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27354" y="240022"/>
              <a:ext cx="1138715" cy="1105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4" name="Google Shape;1474;g11839d5371c_0_1378"/>
          <p:cNvSpPr txBox="1"/>
          <p:nvPr/>
        </p:nvSpPr>
        <p:spPr>
          <a:xfrm>
            <a:off x="3408205" y="1566231"/>
            <a:ext cx="464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Aharoni"/>
                <a:ea typeface="Aharoni"/>
                <a:cs typeface="Aharoni"/>
                <a:sym typeface="Aharon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1839d5371c_0_14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g11839d5371c_0_1400"/>
          <p:cNvSpPr/>
          <p:nvPr/>
        </p:nvSpPr>
        <p:spPr>
          <a:xfrm>
            <a:off x="2297202" y="24586"/>
            <a:ext cx="7920600" cy="6833400"/>
          </a:xfrm>
          <a:prstGeom prst="roundRect">
            <a:avLst>
              <a:gd name="adj" fmla="val 1666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g11839d5371c_0_1400"/>
          <p:cNvSpPr/>
          <p:nvPr/>
        </p:nvSpPr>
        <p:spPr>
          <a:xfrm>
            <a:off x="3791150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11839d5371c_0_1400"/>
          <p:cNvSpPr/>
          <p:nvPr/>
        </p:nvSpPr>
        <p:spPr>
          <a:xfrm>
            <a:off x="6991554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g11839d5371c_0_1400"/>
          <p:cNvSpPr/>
          <p:nvPr/>
        </p:nvSpPr>
        <p:spPr>
          <a:xfrm>
            <a:off x="3791150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g11839d5371c_0_1400"/>
          <p:cNvSpPr/>
          <p:nvPr/>
        </p:nvSpPr>
        <p:spPr>
          <a:xfrm>
            <a:off x="6991554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g11839d5371c_0_1400"/>
          <p:cNvSpPr/>
          <p:nvPr/>
        </p:nvSpPr>
        <p:spPr>
          <a:xfrm>
            <a:off x="3791150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g11839d5371c_0_1400"/>
          <p:cNvSpPr/>
          <p:nvPr/>
        </p:nvSpPr>
        <p:spPr>
          <a:xfrm>
            <a:off x="6991554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7" name="Google Shape;1487;g11839d5371c_0_1400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54" y="230037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g11839d5371c_0_1400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855" y="397903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g11839d5371c_0_1400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2649" y="228366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g11839d5371c_0_1400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2649" y="39295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g11839d5371c_0_1400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6177" y="315729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g11839d5371c_0_1400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6545" y="3106619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g11839d5371c_0_1400"/>
          <p:cNvSpPr/>
          <p:nvPr/>
        </p:nvSpPr>
        <p:spPr>
          <a:xfrm>
            <a:off x="3976821" y="4711525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g11839d5371c_0_1400"/>
          <p:cNvSpPr/>
          <p:nvPr/>
        </p:nvSpPr>
        <p:spPr>
          <a:xfrm>
            <a:off x="5816896" y="4752308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g11839d5371c_0_1400"/>
          <p:cNvSpPr/>
          <p:nvPr/>
        </p:nvSpPr>
        <p:spPr>
          <a:xfrm>
            <a:off x="7614032" y="4741576"/>
            <a:ext cx="13866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g11839d5371c_0_1400"/>
          <p:cNvSpPr txBox="1"/>
          <p:nvPr/>
        </p:nvSpPr>
        <p:spPr>
          <a:xfrm>
            <a:off x="3625775" y="591257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7" name="Google Shape;1497;g11839d5371c_0_1400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136" y="380979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g11839d5371c_0_1400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554" y="-1022395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g11839d5371c_0_1400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188" y="-102239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g11839d5371c_0_1400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920" y="-1081977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g11839d5371c_0_1400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1149" y="-107365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g11839d5371c_0_1400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515" y="-1030711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g11839d5371c_0_1400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69504" y="-1028468"/>
            <a:ext cx="485295" cy="4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1839d5371c_0_14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g11839d5371c_0_1428"/>
          <p:cNvSpPr/>
          <p:nvPr/>
        </p:nvSpPr>
        <p:spPr>
          <a:xfrm>
            <a:off x="2296732" y="0"/>
            <a:ext cx="7907700" cy="685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g11839d5371c_0_1428"/>
          <p:cNvSpPr/>
          <p:nvPr/>
        </p:nvSpPr>
        <p:spPr>
          <a:xfrm>
            <a:off x="3567449" y="2137893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g11839d5371c_0_1428"/>
          <p:cNvSpPr/>
          <p:nvPr/>
        </p:nvSpPr>
        <p:spPr>
          <a:xfrm>
            <a:off x="7325934" y="2103549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g11839d5371c_0_1428"/>
          <p:cNvSpPr/>
          <p:nvPr/>
        </p:nvSpPr>
        <p:spPr>
          <a:xfrm>
            <a:off x="3567449" y="2766274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g11839d5371c_0_1428"/>
          <p:cNvSpPr/>
          <p:nvPr/>
        </p:nvSpPr>
        <p:spPr>
          <a:xfrm>
            <a:off x="7325934" y="273193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g11839d5371c_0_1428"/>
          <p:cNvSpPr/>
          <p:nvPr/>
        </p:nvSpPr>
        <p:spPr>
          <a:xfrm>
            <a:off x="3567449" y="342900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g11839d5371c_0_1428"/>
          <p:cNvSpPr/>
          <p:nvPr/>
        </p:nvSpPr>
        <p:spPr>
          <a:xfrm>
            <a:off x="7325934" y="3394656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g11839d5371c_0_1428"/>
          <p:cNvSpPr/>
          <p:nvPr/>
        </p:nvSpPr>
        <p:spPr>
          <a:xfrm>
            <a:off x="3626477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g11839d5371c_0_1428"/>
          <p:cNvSpPr/>
          <p:nvPr/>
        </p:nvSpPr>
        <p:spPr>
          <a:xfrm>
            <a:off x="5742905" y="4143242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g11839d5371c_0_1428"/>
          <p:cNvSpPr/>
          <p:nvPr/>
        </p:nvSpPr>
        <p:spPr>
          <a:xfrm>
            <a:off x="7789573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g11839d5371c_0_1428"/>
          <p:cNvSpPr txBox="1"/>
          <p:nvPr/>
        </p:nvSpPr>
        <p:spPr>
          <a:xfrm>
            <a:off x="3567449" y="649882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0" name="Google Shape;1520;g11839d5371c_0_1428" descr="A picture containing text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534" y="313860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g11839d5371c_0_1428" descr="New Wheelcha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683" y="2804276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g11839d5371c_0_1428" descr="Universal Acce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1683" y="2181700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g11839d5371c_0_1428" descr="Bar graph with downward trend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242" y="2743407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g11839d5371c_0_1428" descr="Presentation with bar ch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242" y="3518481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11839d5371c_0_1428" descr="Head with gea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1683" y="3426852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g11839d5371c_0_1428" descr="Lightbulb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64635" y="2159796"/>
            <a:ext cx="329681" cy="32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1839d5371c_0_1779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2" name="Google Shape;1532;g11839d5371c_0_1779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g11839d5371c_0_1779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g11839d5371c_0_1779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5" name="Google Shape;1535;g11839d5371c_0_1779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g11839d5371c_0_1779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g11839d5371c_0_1779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8" name="Google Shape;1538;g11839d5371c_0_1779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g11839d5371c_0_1779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g11839d5371c_0_1779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11839d5371c_0_1779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11839d5371c_0_1779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g11839d5371c_0_1779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11839d5371c_0_1779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g11839d5371c_0_1779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g11839d5371c_0_1779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11839d5371c_0_1779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g11839d5371c_0_1779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9" name="Google Shape;1549;g11839d5371c_0_1779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g11839d5371c_0_1779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1" name="Google Shape;1551;g11839d5371c_0_1779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g11839d5371c_0_1779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3" name="Google Shape;1553;g11839d5371c_0_1779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g11839d5371c_0_1779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g11839d5371c_0_1779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g11839d5371c_0_1779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g11839d5371c_0_1779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11839d5371c_0_1779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9" name="Google Shape;1559;g11839d5371c_0_1779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g11839d5371c_0_1779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g11839d5371c_0_1779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g11839d5371c_0_1779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11839d5371c_0_1779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11839d5371c_0_1779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g11839d5371c_0_1779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11839d5371c_0_1779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7" name="Google Shape;1567;g11839d5371c_0_1779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g11839d5371c_0_1779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g11839d5371c_0_1779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g11839d5371c_0_1779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g11839d5371c_0_1779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2" name="Google Shape;1572;g11839d5371c_0_1779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3" name="Google Shape;1573;g11839d5371c_0_1779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g11839d5371c_0_1779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g11839d5371c_0_1779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g11839d5371c_0_1779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g11839d5371c_0_1779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8" name="Google Shape;1578;g11839d5371c_0_1779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1839d5371c_0_18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g11839d5371c_0_1830"/>
          <p:cNvSpPr/>
          <p:nvPr/>
        </p:nvSpPr>
        <p:spPr>
          <a:xfrm>
            <a:off x="2297202" y="24586"/>
            <a:ext cx="7920600" cy="6833400"/>
          </a:xfrm>
          <a:prstGeom prst="roundRect">
            <a:avLst>
              <a:gd name="adj" fmla="val 1666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11839d5371c_0_1830"/>
          <p:cNvSpPr/>
          <p:nvPr/>
        </p:nvSpPr>
        <p:spPr>
          <a:xfrm>
            <a:off x="3791150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g11839d5371c_0_1830"/>
          <p:cNvSpPr/>
          <p:nvPr/>
        </p:nvSpPr>
        <p:spPr>
          <a:xfrm>
            <a:off x="6991554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g11839d5371c_0_1830"/>
          <p:cNvSpPr/>
          <p:nvPr/>
        </p:nvSpPr>
        <p:spPr>
          <a:xfrm>
            <a:off x="3791150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g11839d5371c_0_1830"/>
          <p:cNvSpPr/>
          <p:nvPr/>
        </p:nvSpPr>
        <p:spPr>
          <a:xfrm>
            <a:off x="6991554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g11839d5371c_0_1830"/>
          <p:cNvSpPr/>
          <p:nvPr/>
        </p:nvSpPr>
        <p:spPr>
          <a:xfrm>
            <a:off x="3791150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g11839d5371c_0_1830"/>
          <p:cNvSpPr/>
          <p:nvPr/>
        </p:nvSpPr>
        <p:spPr>
          <a:xfrm>
            <a:off x="6991554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1" name="Google Shape;1591;g11839d5371c_0_1830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54" y="230037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g11839d5371c_0_1830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855" y="397903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g11839d5371c_0_1830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2649" y="228366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g11839d5371c_0_1830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2649" y="39295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g11839d5371c_0_1830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6177" y="315729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g11839d5371c_0_1830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6545" y="3106619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g11839d5371c_0_1830"/>
          <p:cNvSpPr/>
          <p:nvPr/>
        </p:nvSpPr>
        <p:spPr>
          <a:xfrm>
            <a:off x="3976821" y="4711525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11839d5371c_0_1830"/>
          <p:cNvSpPr/>
          <p:nvPr/>
        </p:nvSpPr>
        <p:spPr>
          <a:xfrm>
            <a:off x="5816896" y="4752308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11839d5371c_0_1830"/>
          <p:cNvSpPr/>
          <p:nvPr/>
        </p:nvSpPr>
        <p:spPr>
          <a:xfrm>
            <a:off x="7614032" y="4741576"/>
            <a:ext cx="13866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g11839d5371c_0_1830"/>
          <p:cNvSpPr txBox="1"/>
          <p:nvPr/>
        </p:nvSpPr>
        <p:spPr>
          <a:xfrm>
            <a:off x="3625775" y="591257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g11839d5371c_0_1830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136" y="380979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g11839d5371c_0_1830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554" y="-1022395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g11839d5371c_0_1830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188" y="-102239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g11839d5371c_0_1830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920" y="-1081977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g11839d5371c_0_1830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1149" y="-107365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g11839d5371c_0_1830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515" y="-1030711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g11839d5371c_0_1830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69504" y="-1028468"/>
            <a:ext cx="485295" cy="4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11839d5371c_0_18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g11839d5371c_0_1858"/>
          <p:cNvSpPr/>
          <p:nvPr/>
        </p:nvSpPr>
        <p:spPr>
          <a:xfrm>
            <a:off x="2296732" y="0"/>
            <a:ext cx="7907700" cy="685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g11839d5371c_0_1858"/>
          <p:cNvSpPr/>
          <p:nvPr/>
        </p:nvSpPr>
        <p:spPr>
          <a:xfrm>
            <a:off x="3567449" y="2137893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g11839d5371c_0_1858"/>
          <p:cNvSpPr/>
          <p:nvPr/>
        </p:nvSpPr>
        <p:spPr>
          <a:xfrm>
            <a:off x="7325934" y="2103549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g11839d5371c_0_1858"/>
          <p:cNvSpPr/>
          <p:nvPr/>
        </p:nvSpPr>
        <p:spPr>
          <a:xfrm>
            <a:off x="3567449" y="2766274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g11839d5371c_0_1858"/>
          <p:cNvSpPr/>
          <p:nvPr/>
        </p:nvSpPr>
        <p:spPr>
          <a:xfrm>
            <a:off x="7325934" y="273193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g11839d5371c_0_1858"/>
          <p:cNvSpPr/>
          <p:nvPr/>
        </p:nvSpPr>
        <p:spPr>
          <a:xfrm>
            <a:off x="3567449" y="342900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g11839d5371c_0_1858"/>
          <p:cNvSpPr/>
          <p:nvPr/>
        </p:nvSpPr>
        <p:spPr>
          <a:xfrm>
            <a:off x="7325934" y="3394656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g11839d5371c_0_1858"/>
          <p:cNvSpPr/>
          <p:nvPr/>
        </p:nvSpPr>
        <p:spPr>
          <a:xfrm>
            <a:off x="3626477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11839d5371c_0_1858"/>
          <p:cNvSpPr/>
          <p:nvPr/>
        </p:nvSpPr>
        <p:spPr>
          <a:xfrm>
            <a:off x="5742905" y="4143242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11839d5371c_0_1858"/>
          <p:cNvSpPr/>
          <p:nvPr/>
        </p:nvSpPr>
        <p:spPr>
          <a:xfrm>
            <a:off x="7789573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g11839d5371c_0_1858"/>
          <p:cNvSpPr txBox="1"/>
          <p:nvPr/>
        </p:nvSpPr>
        <p:spPr>
          <a:xfrm>
            <a:off x="3567449" y="649882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4" name="Google Shape;1624;g11839d5371c_0_1858" descr="A picture containing text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534" y="313860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g11839d5371c_0_1858" descr="New Wheelcha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683" y="2804276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g11839d5371c_0_1858" descr="Universal Acce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1683" y="2181700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g11839d5371c_0_1858" descr="Bar graph with downward trend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242" y="2743407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g11839d5371c_0_1858" descr="Presentation with bar ch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242" y="3518481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g11839d5371c_0_1858" descr="Head with gea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1683" y="3426852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g11839d5371c_0_1858" descr="Lightbulb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64635" y="2159796"/>
            <a:ext cx="329681" cy="32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839d5371c_0_18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g11839d5371c_0_1880"/>
          <p:cNvSpPr/>
          <p:nvPr/>
        </p:nvSpPr>
        <p:spPr>
          <a:xfrm>
            <a:off x="2502543" y="345050"/>
            <a:ext cx="7603200" cy="6858000"/>
          </a:xfrm>
          <a:prstGeom prst="roundRect">
            <a:avLst>
              <a:gd name="adj" fmla="val 16667"/>
            </a:avLst>
          </a:prstGeom>
          <a:solidFill>
            <a:srgbClr val="002060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g11839d5371c_0_1880"/>
          <p:cNvSpPr/>
          <p:nvPr/>
        </p:nvSpPr>
        <p:spPr>
          <a:xfrm>
            <a:off x="3678942" y="2379012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g11839d5371c_0_1880"/>
          <p:cNvSpPr/>
          <p:nvPr/>
        </p:nvSpPr>
        <p:spPr>
          <a:xfrm>
            <a:off x="6778581" y="239547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g11839d5371c_0_1880"/>
          <p:cNvSpPr/>
          <p:nvPr/>
        </p:nvSpPr>
        <p:spPr>
          <a:xfrm>
            <a:off x="3906592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g11839d5371c_0_1880"/>
          <p:cNvSpPr/>
          <p:nvPr/>
        </p:nvSpPr>
        <p:spPr>
          <a:xfrm>
            <a:off x="6778581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g11839d5371c_0_1880"/>
          <p:cNvSpPr/>
          <p:nvPr/>
        </p:nvSpPr>
        <p:spPr>
          <a:xfrm>
            <a:off x="3906592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g11839d5371c_0_1880"/>
          <p:cNvSpPr/>
          <p:nvPr/>
        </p:nvSpPr>
        <p:spPr>
          <a:xfrm>
            <a:off x="6778581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g11839d5371c_0_1880"/>
          <p:cNvSpPr/>
          <p:nvPr/>
        </p:nvSpPr>
        <p:spPr>
          <a:xfrm>
            <a:off x="3930201" y="464069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g11839d5371c_0_1880"/>
          <p:cNvSpPr/>
          <p:nvPr/>
        </p:nvSpPr>
        <p:spPr>
          <a:xfrm>
            <a:off x="5602309" y="4662157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g11839d5371c_0_1880"/>
          <p:cNvSpPr/>
          <p:nvPr/>
        </p:nvSpPr>
        <p:spPr>
          <a:xfrm>
            <a:off x="7280856" y="466430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6" name="Google Shape;1646;g11839d5371c_0_1880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8944" y="2336002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g11839d5371c_0_1880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074" y="38313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g11839d5371c_0_1880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9658" y="239547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g11839d5371c_0_1880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3286" y="379507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11839d5371c_0_1880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4110" y="311571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g11839d5371c_0_1880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836" y="3169135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g11839d5371c_0_1880"/>
          <p:cNvSpPr txBox="1"/>
          <p:nvPr/>
        </p:nvSpPr>
        <p:spPr>
          <a:xfrm>
            <a:off x="3561007" y="617930"/>
            <a:ext cx="408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g11839d5371c_0_1880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1617" y="202451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g11839d5371c_0_1902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g11839d5371c_0_1902"/>
          <p:cNvSpPr/>
          <p:nvPr/>
        </p:nvSpPr>
        <p:spPr>
          <a:xfrm>
            <a:off x="1" y="0"/>
            <a:ext cx="20310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0" name="Google Shape;1660;g11839d5371c_0_1902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g11839d5371c_0_1902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g11839d5371c_0_1902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g11839d5371c_0_1902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11839d5371c_0_1902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g11839d5371c_0_1902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g11839d5371c_0_1902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g11839d5371c_0_1902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g11839d5371c_0_1902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g11839d5371c_0_1902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g11839d5371c_0_1902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g11839d5371c_0_1902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g11839d5371c_0_1902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11839d5371c_0_1902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g11839d5371c_0_1902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g11839d5371c_0_1902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g11839d5371c_0_1902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g11839d5371c_0_1902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g11839d5371c_0_1902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g11839d5371c_0_1902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g11839d5371c_0_1902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Google Shape;1685;g11839d5371c_0_1928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11839d5371c_0_1928"/>
          <p:cNvSpPr/>
          <p:nvPr/>
        </p:nvSpPr>
        <p:spPr>
          <a:xfrm>
            <a:off x="162349" y="0"/>
            <a:ext cx="19335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7" name="Google Shape;1687;g11839d5371c_0_1928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g11839d5371c_0_192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g11839d5371c_0_1928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g11839d5371c_0_1928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g11839d5371c_0_1928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g11839d5371c_0_1928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g11839d5371c_0_1928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g11839d5371c_0_1928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g11839d5371c_0_1928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g11839d5371c_0_1928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g11839d5371c_0_1928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g11839d5371c_0_1928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g11839d5371c_0_1928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g11839d5371c_0_1928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g11839d5371c_0_1928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g11839d5371c_0_1928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g11839d5371c_0_1928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g11839d5371c_0_1928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g11839d5371c_0_1928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g11839d5371c_0_1928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g11839d5371c_0_1928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b384a63f_0_0"/>
          <p:cNvSpPr/>
          <p:nvPr/>
        </p:nvSpPr>
        <p:spPr>
          <a:xfrm>
            <a:off x="11550924" y="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13fb384a63f_0_0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3fb384a63f_0_0"/>
          <p:cNvSpPr/>
          <p:nvPr/>
        </p:nvSpPr>
        <p:spPr>
          <a:xfrm>
            <a:off x="609600" y="0"/>
            <a:ext cx="10941300" cy="1224000"/>
          </a:xfrm>
          <a:prstGeom prst="rect">
            <a:avLst/>
          </a:prstGeom>
          <a:solidFill>
            <a:srgbClr val="5B0F00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lt1"/>
                </a:solidFill>
              </a:rPr>
              <a:t>BAPTIST VOICE BIBLE COLLEGE</a:t>
            </a:r>
            <a:endParaRPr sz="100" dirty="0"/>
          </a:p>
        </p:txBody>
      </p:sp>
      <p:sp>
        <p:nvSpPr>
          <p:cNvPr id="348" name="Google Shape;348;g13fb384a63f_0_0"/>
          <p:cNvSpPr/>
          <p:nvPr/>
        </p:nvSpPr>
        <p:spPr>
          <a:xfrm>
            <a:off x="911603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3fb384a63f_0_0"/>
          <p:cNvSpPr/>
          <p:nvPr/>
        </p:nvSpPr>
        <p:spPr>
          <a:xfrm>
            <a:off x="3838905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3fb384a63f_0_0"/>
          <p:cNvSpPr/>
          <p:nvPr/>
        </p:nvSpPr>
        <p:spPr>
          <a:xfrm>
            <a:off x="6933472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3fb384a63f_0_0"/>
          <p:cNvSpPr/>
          <p:nvPr/>
        </p:nvSpPr>
        <p:spPr>
          <a:xfrm>
            <a:off x="9581998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3fb384a63f_0_0"/>
          <p:cNvSpPr/>
          <p:nvPr/>
        </p:nvSpPr>
        <p:spPr>
          <a:xfrm>
            <a:off x="911603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3fb384a63f_0_0"/>
          <p:cNvSpPr/>
          <p:nvPr/>
        </p:nvSpPr>
        <p:spPr>
          <a:xfrm>
            <a:off x="3838905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3fb384a63f_0_0"/>
          <p:cNvSpPr/>
          <p:nvPr/>
        </p:nvSpPr>
        <p:spPr>
          <a:xfrm>
            <a:off x="6933472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3fb384a63f_0_0"/>
          <p:cNvSpPr/>
          <p:nvPr/>
        </p:nvSpPr>
        <p:spPr>
          <a:xfrm>
            <a:off x="9581998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13fb384a63f_0_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8163" y="461082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3fb384a63f_0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267" y="2016994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3fb384a63f_0_0"/>
          <p:cNvSpPr/>
          <p:nvPr/>
        </p:nvSpPr>
        <p:spPr>
          <a:xfrm>
            <a:off x="935517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Add/Pan Card</a:t>
            </a:r>
            <a:endParaRPr dirty="0"/>
          </a:p>
        </p:txBody>
      </p:sp>
      <p:pic>
        <p:nvPicPr>
          <p:cNvPr id="359" name="Google Shape;359;g13fb384a63f_0_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726" y="2035269"/>
            <a:ext cx="971142" cy="107294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3fb384a63f_0_0"/>
          <p:cNvSpPr/>
          <p:nvPr/>
        </p:nvSpPr>
        <p:spPr>
          <a:xfrm>
            <a:off x="3846604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dirty="0"/>
          </a:p>
        </p:txBody>
      </p:sp>
      <p:sp>
        <p:nvSpPr>
          <p:cNvPr id="361" name="Google Shape;361;g13fb384a63f_0_0"/>
          <p:cNvSpPr/>
          <p:nvPr/>
        </p:nvSpPr>
        <p:spPr>
          <a:xfrm>
            <a:off x="935517" y="5997954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dirty="0"/>
          </a:p>
        </p:txBody>
      </p:sp>
      <p:sp>
        <p:nvSpPr>
          <p:cNvPr id="362" name="Google Shape;362;g13fb384a63f_0_0"/>
          <p:cNvSpPr/>
          <p:nvPr/>
        </p:nvSpPr>
        <p:spPr>
          <a:xfrm>
            <a:off x="6918075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Card</a:t>
            </a:r>
            <a:endParaRPr dirty="0"/>
          </a:p>
        </p:txBody>
      </p:sp>
      <p:sp>
        <p:nvSpPr>
          <p:cNvPr id="363" name="Google Shape;363;g13fb384a63f_0_0"/>
          <p:cNvSpPr/>
          <p:nvPr/>
        </p:nvSpPr>
        <p:spPr>
          <a:xfrm>
            <a:off x="9543506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endParaRPr dirty="0"/>
          </a:p>
        </p:txBody>
      </p:sp>
      <p:sp>
        <p:nvSpPr>
          <p:cNvPr id="364" name="Google Shape;364;g13fb384a63f_0_0"/>
          <p:cNvSpPr/>
          <p:nvPr/>
        </p:nvSpPr>
        <p:spPr>
          <a:xfrm>
            <a:off x="3838905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Subjects</a:t>
            </a:r>
            <a:endParaRPr dirty="0"/>
          </a:p>
        </p:txBody>
      </p:sp>
      <p:sp>
        <p:nvSpPr>
          <p:cNvPr id="365" name="Google Shape;365;g13fb384a63f_0_0"/>
          <p:cNvSpPr/>
          <p:nvPr/>
        </p:nvSpPr>
        <p:spPr>
          <a:xfrm>
            <a:off x="6933472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dirty="0"/>
          </a:p>
        </p:txBody>
      </p:sp>
      <p:sp>
        <p:nvSpPr>
          <p:cNvPr id="366" name="Google Shape;366;g13fb384a63f_0_0"/>
          <p:cNvSpPr/>
          <p:nvPr/>
        </p:nvSpPr>
        <p:spPr>
          <a:xfrm>
            <a:off x="9581998" y="5915201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dirty="0"/>
          </a:p>
        </p:txBody>
      </p:sp>
      <p:pic>
        <p:nvPicPr>
          <p:cNvPr id="367" name="Google Shape;367;g13fb384a63f_0_0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6222" y="2086843"/>
            <a:ext cx="916516" cy="9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3fb384a63f_0_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350" y="474504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3fb384a63f_0_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3fb384a63f_0_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3fb384a63f_0_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3fb384a63f_0_0" descr="Shape, 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3572" y="5542769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3fb384a63f_0_0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13fb384a63f_0_0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dirty="0"/>
          </a:p>
        </p:txBody>
      </p:sp>
      <p:pic>
        <p:nvPicPr>
          <p:cNvPr id="375" name="Google Shape;375;g13fb384a63f_0_0" descr="Hom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3fb384a63f_0_0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3fb384a63f_0_0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 dirty="0"/>
          </a:p>
        </p:txBody>
      </p:sp>
      <p:pic>
        <p:nvPicPr>
          <p:cNvPr id="378" name="Google Shape;378;g13fb384a63f_0_0" descr="Help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3fb384a63f_0_0" descr="Clo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3fb384a63f_0_0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 dirty="0"/>
          </a:p>
        </p:txBody>
      </p:sp>
      <p:sp>
        <p:nvSpPr>
          <p:cNvPr id="381" name="Google Shape;381;g13fb384a63f_0_0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 dirty="0"/>
          </a:p>
        </p:txBody>
      </p:sp>
      <p:sp>
        <p:nvSpPr>
          <p:cNvPr id="382" name="Google Shape;382;g13fb384a63f_0_0"/>
          <p:cNvSpPr/>
          <p:nvPr/>
        </p:nvSpPr>
        <p:spPr>
          <a:xfrm>
            <a:off x="5508949" y="8499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 dirty="0"/>
          </a:p>
        </p:txBody>
      </p:sp>
      <p:sp>
        <p:nvSpPr>
          <p:cNvPr id="383" name="Google Shape;383;g13fb384a63f_0_0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 dirty="0"/>
          </a:p>
        </p:txBody>
      </p:sp>
      <p:sp>
        <p:nvSpPr>
          <p:cNvPr id="384" name="Google Shape;384;g13fb384a63f_0_0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 dirty="0"/>
          </a:p>
        </p:txBody>
      </p:sp>
      <p:sp>
        <p:nvSpPr>
          <p:cNvPr id="385" name="Google Shape;385;g13fb384a63f_0_0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 dirty="0"/>
          </a:p>
        </p:txBody>
      </p:sp>
      <p:sp>
        <p:nvSpPr>
          <p:cNvPr id="386" name="Google Shape;386;g13fb384a63f_0_0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 dirty="0"/>
          </a:p>
        </p:txBody>
      </p:sp>
      <p:pic>
        <p:nvPicPr>
          <p:cNvPr id="387" name="Google Shape;387;g13fb384a63f_0_0" descr="Office worker femal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3fb384a63f_0_0" descr="Checklis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3fb384a63f_0_0" descr="Delivery outlin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3fb384a63f_0_0" descr="Storytelling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3fb384a63f_0_0" descr="Unlock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3fb384a63f_0_0" descr="Warehous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3fb384a63f_0_0" descr="Work from home desk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3fb384a63f_0_0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3fb384a63f_0_0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3fb384a63f_0_0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3fb384a63f_0_0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3fb384a63f_0_0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3fb384a63f_0_0" descr="A picture containing text, sign, outdoor, pole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3fb384a63f_0_0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3fb384a63f_0_0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3fb384a63f_0_0" descr="A picture containing text, clock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3fb384a63f_0_0" descr="Text, 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3fb384a63f_0_0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3fb384a63f_0_0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3fb384a63f_0_0" descr="Icon&#10;&#10;Description automatically generated with medium confidenc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3fb384a63f_0_0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1839d5371c_0_1954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3" name="Google Shape;1713;g11839d5371c_0_195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g11839d5371c_0_1954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5" name="Google Shape;1715;g11839d5371c_0_1954" descr="Month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g11839d5371c_0_1954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g11839d5371c_0_1954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g11839d5371c_0_1954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9" name="Google Shape;1719;g11839d5371c_0_1954" descr="Employee bad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g11839d5371c_0_1954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g11839d5371c_0_1954" descr="Me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g11839d5371c_0_1954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3" name="Google Shape;1723;g11839d5371c_0_1954" descr="Loc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g11839d5371c_0_1954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g11839d5371c_0_1954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g11839d5371c_0_1954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g11839d5371c_0_1954">
            <a:hlinkClick r:id="rId9"/>
          </p:cNvPr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g11839d5371c_0_1954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g11839d5371c_0_1954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g11839d5371c_0_1954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g11839d5371c_0_1954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g11839d5371c_0_1954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g11839d5371c_0_1954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g11839d5371c_0_1954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5" name="Google Shape;1735;g11839d5371c_0_1954" descr="Strea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g11839d5371c_0_1954" descr="Lightbulb and gea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g11839d5371c_0_1954" descr="Raised han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11839d5371c_0_1954" descr="Seed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g11839d5371c_0_1954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0" name="Google Shape;1740;g11839d5371c_0_195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g11839d5371c_0_1954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g11839d5371c_0_1954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3" name="Google Shape;1743;g11839d5371c_0_1954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44" name="Google Shape;1744;g11839d5371c_0_1954"/>
          <p:cNvGraphicFramePr/>
          <p:nvPr/>
        </p:nvGraphicFramePr>
        <p:xfrm>
          <a:off x="5326475" y="17003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{065C7385-C936-4765-A486-C5E6D588337D}</a:tableStyleId>
              </a:tblPr>
              <a:tblGrid>
                <a:gridCol w="19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Education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Role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Period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5" name="Google Shape;1745;g11839d5371c_0_1954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g11839d5371c_0_1954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1839d5371c_0_1992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g11839d5371c_0_1992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3" name="Google Shape;1753;g11839d5371c_0_1992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g11839d5371c_0_1992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g11839d5371c_0_1992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g11839d5371c_0_1992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g11839d5371c_0_1992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g11839d5371c_0_1992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g11839d5371c_0_1992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g11839d5371c_0_1992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g11839d5371c_0_1992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g11839d5371c_0_1992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11839d5371c_0_1992"/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g11839d5371c_0_1992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g11839d5371c_0_1992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g11839d5371c_0_1992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g11839d5371c_0_1992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g11839d5371c_0_1992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g11839d5371c_0_1992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g11839d5371c_0_1992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1" name="Google Shape;1771;g11839d5371c_0_1992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g11839d5371c_0_1992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11839d5371c_0_1992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g11839d5371c_0_1992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g11839d5371c_0_1992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g11839d5371c_0_1992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7" name="Google Shape;1777;g11839d5371c_0_1992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g11839d5371c_0_1992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g11839d5371c_0_1992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g11839d5371c_0_1992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g11839d5371c_0_1992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g11839d5371c_0_1992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g11839d5371c_0_1992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g11839d5371c_0_1992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839d5371c_0_2029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g11839d5371c_0_2029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1791" name="Google Shape;1791;g11839d5371c_0_2029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2" name="Google Shape;1792;g11839d5371c_0_20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3" name="Google Shape;1793;g11839d5371c_0_20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g11839d5371c_0_2029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g11839d5371c_0_2029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g11839d5371c_0_2029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g11839d5371c_0_2029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8" name="Google Shape;1798;g11839d5371c_0_20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g11839d5371c_0_20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g11839d5371c_0_20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11839d5371c_0_20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g11839d5371c_0_2029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3" name="Google Shape;1803;g11839d5371c_0_2029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1804" name="Google Shape;1804;g11839d5371c_0_2029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05" name="Google Shape;1805;g11839d5371c_0_2029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6" name="Google Shape;1806;g11839d5371c_0_2029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1807" name="Google Shape;1807;g11839d5371c_0_2029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08" name="Google Shape;1808;g11839d5371c_0_20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9" name="Google Shape;1809;g11839d5371c_0_2029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1810" name="Google Shape;1810;g11839d5371c_0_2029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11" name="Google Shape;1811;g11839d5371c_0_20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1839d5371c_0_2055"/>
          <p:cNvSpPr/>
          <p:nvPr/>
        </p:nvSpPr>
        <p:spPr>
          <a:xfrm>
            <a:off x="3748530" y="1198533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7" name="Google Shape;1817;g11839d5371c_0_2055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1818" name="Google Shape;1818;g11839d5371c_0_2055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19" name="Google Shape;1819;g11839d5371c_0_20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0" name="Google Shape;1820;g11839d5371c_0_20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871310" y="132157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g11839d5371c_0_2055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g11839d5371c_0_2055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g11839d5371c_0_2055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g11839d5371c_0_2055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5" name="Google Shape;1825;g11839d5371c_0_20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g11839d5371c_0_20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g11839d5371c_0_20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g11839d5371c_0_20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g11839d5371c_0_2055"/>
          <p:cNvSpPr/>
          <p:nvPr/>
        </p:nvSpPr>
        <p:spPr>
          <a:xfrm>
            <a:off x="4406985" y="5069190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0" name="Google Shape;1830;g11839d5371c_0_2055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1831" name="Google Shape;1831;g11839d5371c_0_2055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32" name="Google Shape;1832;g11839d5371c_0_2055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3" name="Google Shape;1833;g11839d5371c_0_2055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1834" name="Google Shape;1834;g11839d5371c_0_2055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35" name="Google Shape;1835;g11839d5371c_0_20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6" name="Google Shape;1836;g11839d5371c_0_2055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1837" name="Google Shape;1837;g11839d5371c_0_2055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38" name="Google Shape;1838;g11839d5371c_0_20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1839d5371c_0_2081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4" name="Google Shape;1844;g11839d5371c_0_2081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1845" name="Google Shape;1845;g11839d5371c_0_2081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6" name="Google Shape;1846;g11839d5371c_0_20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7" name="Google Shape;1847;g11839d5371c_0_20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g11839d5371c_0_2081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g11839d5371c_0_2081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g11839d5371c_0_2081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11839d5371c_0_2081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2" name="Google Shape;1852;g11839d5371c_0_20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11839d5371c_0_20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g11839d5371c_0_20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g11839d5371c_0_20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g11839d5371c_0_2081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7" name="Google Shape;1857;g11839d5371c_0_2081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1858" name="Google Shape;1858;g11839d5371c_0_2081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59" name="Google Shape;1859;g11839d5371c_0_2081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0" name="Google Shape;1860;g11839d5371c_0_2081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1861" name="Google Shape;1861;g11839d5371c_0_2081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62" name="Google Shape;1862;g11839d5371c_0_20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3" name="Google Shape;1863;g11839d5371c_0_2081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1864" name="Google Shape;1864;g11839d5371c_0_2081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65" name="Google Shape;1865;g11839d5371c_0_20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1839d5371c_0_2107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1" name="Google Shape;1871;g11839d5371c_0_2107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g11839d5371c_0_2107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g11839d5371c_0_2107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4" name="Google Shape;1874;g11839d5371c_0_2107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g11839d5371c_0_2107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g11839d5371c_0_2107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7" name="Google Shape;1877;g11839d5371c_0_2107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g11839d5371c_0_2107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g11839d5371c_0_2107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g11839d5371c_0_2107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g11839d5371c_0_2107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g11839d5371c_0_2107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11839d5371c_0_2107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g11839d5371c_0_2107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g11839d5371c_0_2107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g11839d5371c_0_2107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g11839d5371c_0_2107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8" name="Google Shape;1888;g11839d5371c_0_2107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g11839d5371c_0_2107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0" name="Google Shape;1890;g11839d5371c_0_2107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g11839d5371c_0_2107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Google Shape;1892;g11839d5371c_0_2107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g11839d5371c_0_2107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g11839d5371c_0_2107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g11839d5371c_0_2107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g11839d5371c_0_2107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g11839d5371c_0_2107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8" name="Google Shape;1898;g11839d5371c_0_2107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g11839d5371c_0_2107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g11839d5371c_0_2107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g11839d5371c_0_2107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11839d5371c_0_2107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g11839d5371c_0_2107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g11839d5371c_0_2107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11839d5371c_0_2107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6" name="Google Shape;1906;g11839d5371c_0_2107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g11839d5371c_0_2107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g11839d5371c_0_2107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g11839d5371c_0_2107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g11839d5371c_0_2107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1" name="Google Shape;1911;g11839d5371c_0_2107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2" name="Google Shape;1912;g11839d5371c_0_2107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g11839d5371c_0_2107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g11839d5371c_0_2107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g11839d5371c_0_2107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1839d5371c_0_2107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7" name="Google Shape;1917;g11839d5371c_0_2107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22e0cc759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WELCOME  BACK</a:t>
            </a:r>
            <a:endParaRPr/>
          </a:p>
        </p:txBody>
      </p:sp>
      <p:sp>
        <p:nvSpPr>
          <p:cNvPr id="1923" name="Google Shape;1923;g122e0cc759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1839d5371c_0_2158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9" name="Google Shape;1929;g11839d5371c_0_2158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g11839d5371c_0_2158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11839d5371c_0_2158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2" name="Google Shape;1932;g11839d5371c_0_2158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g11839d5371c_0_2158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g11839d5371c_0_2158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5" name="Google Shape;1935;g11839d5371c_0_2158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g11839d5371c_0_2158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g11839d5371c_0_2158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g11839d5371c_0_2158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g11839d5371c_0_2158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g11839d5371c_0_2158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g11839d5371c_0_2158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g11839d5371c_0_2158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g11839d5371c_0_2158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1839d5371c_0_2158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g11839d5371c_0_2158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6" name="Google Shape;1946;g11839d5371c_0_2158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1839d5371c_0_2158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8" name="Google Shape;1948;g11839d5371c_0_2158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g11839d5371c_0_2158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0" name="Google Shape;1950;g11839d5371c_0_2158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g11839d5371c_0_2158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g11839d5371c_0_2158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g11839d5371c_0_2158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g11839d5371c_0_2158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g11839d5371c_0_2158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6" name="Google Shape;1956;g11839d5371c_0_2158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g11839d5371c_0_2158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g11839d5371c_0_2158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g11839d5371c_0_2158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g11839d5371c_0_2158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1839d5371c_0_2158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g11839d5371c_0_2158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g11839d5371c_0_2158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4" name="Google Shape;1964;g11839d5371c_0_2158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g11839d5371c_0_2158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g11839d5371c_0_2158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g11839d5371c_0_2158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g11839d5371c_0_2158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9" name="Google Shape;1969;g11839d5371c_0_2158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0" name="Google Shape;1970;g11839d5371c_0_2158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11839d5371c_0_2158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1839d5371c_0_2158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1839d5371c_0_2158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g11839d5371c_0_2158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5" name="Google Shape;1975;g11839d5371c_0_2158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1839d5371c_0_14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11839d5371c_0_1450"/>
          <p:cNvSpPr/>
          <p:nvPr/>
        </p:nvSpPr>
        <p:spPr>
          <a:xfrm>
            <a:off x="2421468" y="0"/>
            <a:ext cx="7603200" cy="6858000"/>
          </a:xfrm>
          <a:prstGeom prst="roundRect">
            <a:avLst>
              <a:gd name="adj" fmla="val 16667"/>
            </a:avLst>
          </a:prstGeom>
          <a:solidFill>
            <a:srgbClr val="002060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11839d5371c_0_1450"/>
          <p:cNvSpPr/>
          <p:nvPr/>
        </p:nvSpPr>
        <p:spPr>
          <a:xfrm>
            <a:off x="2315717" y="234592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g11839d5371c_0_1450"/>
          <p:cNvSpPr/>
          <p:nvPr/>
        </p:nvSpPr>
        <p:spPr>
          <a:xfrm>
            <a:off x="6778581" y="239547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g11839d5371c_0_1450"/>
          <p:cNvSpPr/>
          <p:nvPr/>
        </p:nvSpPr>
        <p:spPr>
          <a:xfrm>
            <a:off x="3906592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g11839d5371c_0_1450"/>
          <p:cNvSpPr/>
          <p:nvPr/>
        </p:nvSpPr>
        <p:spPr>
          <a:xfrm>
            <a:off x="6778581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g11839d5371c_0_1450"/>
          <p:cNvSpPr/>
          <p:nvPr/>
        </p:nvSpPr>
        <p:spPr>
          <a:xfrm>
            <a:off x="3906592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g11839d5371c_0_1450"/>
          <p:cNvSpPr/>
          <p:nvPr/>
        </p:nvSpPr>
        <p:spPr>
          <a:xfrm>
            <a:off x="6778581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1839d5371c_0_1450"/>
          <p:cNvSpPr/>
          <p:nvPr/>
        </p:nvSpPr>
        <p:spPr>
          <a:xfrm>
            <a:off x="3930201" y="464069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1839d5371c_0_1450"/>
          <p:cNvSpPr/>
          <p:nvPr/>
        </p:nvSpPr>
        <p:spPr>
          <a:xfrm>
            <a:off x="5602309" y="4662157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g11839d5371c_0_1450"/>
          <p:cNvSpPr/>
          <p:nvPr/>
        </p:nvSpPr>
        <p:spPr>
          <a:xfrm>
            <a:off x="7280856" y="466430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1" name="Google Shape;1991;g11839d5371c_0_1450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669" y="234591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g11839d5371c_0_1450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074" y="38313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g11839d5371c_0_1450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9658" y="239547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g11839d5371c_0_1450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3286" y="379507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g11839d5371c_0_1450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4110" y="311571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g11839d5371c_0_1450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836" y="3169135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g11839d5371c_0_1450"/>
          <p:cNvSpPr txBox="1"/>
          <p:nvPr/>
        </p:nvSpPr>
        <p:spPr>
          <a:xfrm>
            <a:off x="3561007" y="617930"/>
            <a:ext cx="408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8" name="Google Shape;1998;g11839d5371c_0_1450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1617" y="202451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g11839d5371c_0_1472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g11839d5371c_0_1472"/>
          <p:cNvSpPr/>
          <p:nvPr/>
        </p:nvSpPr>
        <p:spPr>
          <a:xfrm>
            <a:off x="1" y="0"/>
            <a:ext cx="20310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5" name="Google Shape;2005;g11839d5371c_0_1472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g11839d5371c_0_1472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g11839d5371c_0_1472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g11839d5371c_0_1472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g11839d5371c_0_1472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g11839d5371c_0_1472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g11839d5371c_0_1472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g11839d5371c_0_1472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g11839d5371c_0_1472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g11839d5371c_0_1472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g11839d5371c_0_1472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g11839d5371c_0_1472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g11839d5371c_0_1472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g11839d5371c_0_1472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Google Shape;2019;g11839d5371c_0_1472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g11839d5371c_0_1472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1839d5371c_0_1472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g11839d5371c_0_1472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g11839d5371c_0_1472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g11839d5371c_0_1472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11839d5371c_0_1472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0d2c9655e_0_0"/>
          <p:cNvSpPr/>
          <p:nvPr/>
        </p:nvSpPr>
        <p:spPr>
          <a:xfrm>
            <a:off x="11550924" y="9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49987" dist="250190" dir="8460000" algn="ctr">
              <a:srgbClr val="000000">
                <a:alpha val="278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150d2c9655e_0_0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190500" dist="228600" dir="2700000" algn="ctr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50d2c9655e_0_0"/>
          <p:cNvSpPr/>
          <p:nvPr/>
        </p:nvSpPr>
        <p:spPr>
          <a:xfrm>
            <a:off x="609600" y="0"/>
            <a:ext cx="10941300" cy="1224000"/>
          </a:xfrm>
          <a:prstGeom prst="rect">
            <a:avLst/>
          </a:prstGeom>
          <a:solidFill>
            <a:srgbClr val="0084C2"/>
          </a:solidFill>
          <a:ln>
            <a:noFill/>
          </a:ln>
          <a:effectLst>
            <a:outerShdw blurRad="44450" dist="27940" dir="5400000" algn="ctr">
              <a:srgbClr val="000000">
                <a:alpha val="3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lt1"/>
                </a:solidFill>
              </a:rPr>
              <a:t>Acknowledge Group of Colleges</a:t>
            </a:r>
            <a:r>
              <a:rPr lang="en-US" sz="3200" dirty="0">
                <a:solidFill>
                  <a:schemeClr val="lt1"/>
                </a:solidFill>
              </a:rPr>
              <a:t> </a:t>
            </a:r>
            <a:r>
              <a:rPr lang="en-US" sz="1600" dirty="0">
                <a:solidFill>
                  <a:schemeClr val="lt1"/>
                </a:solidFill>
              </a:rPr>
              <a:t>Noor Shah Campus Sahiwal</a:t>
            </a:r>
            <a:endParaRPr sz="100" dirty="0"/>
          </a:p>
        </p:txBody>
      </p:sp>
      <p:sp>
        <p:nvSpPr>
          <p:cNvPr id="415" name="Google Shape;415;g150d2c9655e_0_0"/>
          <p:cNvSpPr/>
          <p:nvPr/>
        </p:nvSpPr>
        <p:spPr>
          <a:xfrm>
            <a:off x="911603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50d2c9655e_0_0"/>
          <p:cNvSpPr/>
          <p:nvPr/>
        </p:nvSpPr>
        <p:spPr>
          <a:xfrm>
            <a:off x="3838905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50d2c9655e_0_0"/>
          <p:cNvSpPr/>
          <p:nvPr/>
        </p:nvSpPr>
        <p:spPr>
          <a:xfrm>
            <a:off x="6933472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50d2c9655e_0_0"/>
          <p:cNvSpPr/>
          <p:nvPr/>
        </p:nvSpPr>
        <p:spPr>
          <a:xfrm>
            <a:off x="9581998" y="1787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50d2c9655e_0_0"/>
          <p:cNvSpPr/>
          <p:nvPr/>
        </p:nvSpPr>
        <p:spPr>
          <a:xfrm>
            <a:off x="911603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150d2c9655e_0_0"/>
          <p:cNvSpPr/>
          <p:nvPr/>
        </p:nvSpPr>
        <p:spPr>
          <a:xfrm>
            <a:off x="3838905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50d2c9655e_0_0"/>
          <p:cNvSpPr/>
          <p:nvPr/>
        </p:nvSpPr>
        <p:spPr>
          <a:xfrm>
            <a:off x="6933472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50d2c9655e_0_0"/>
          <p:cNvSpPr/>
          <p:nvPr/>
        </p:nvSpPr>
        <p:spPr>
          <a:xfrm>
            <a:off x="9581998" y="4454904"/>
            <a:ext cx="1727100" cy="1638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150d2c9655e_0_0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8688" y="4540226"/>
            <a:ext cx="1289234" cy="12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50d2c9655e_0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242" y="2096306"/>
            <a:ext cx="11557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50d2c9655e_0_0"/>
          <p:cNvSpPr/>
          <p:nvPr/>
        </p:nvSpPr>
        <p:spPr>
          <a:xfrm>
            <a:off x="935517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التلاميذ/الطلبة</a:t>
            </a:r>
            <a:endParaRPr dirty="0"/>
          </a:p>
        </p:txBody>
      </p:sp>
      <p:pic>
        <p:nvPicPr>
          <p:cNvPr id="426" name="Google Shape;426;g150d2c9655e_0_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7726" y="2035269"/>
            <a:ext cx="971142" cy="107294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50d2c9655e_0_0"/>
          <p:cNvSpPr/>
          <p:nvPr/>
        </p:nvSpPr>
        <p:spPr>
          <a:xfrm>
            <a:off x="3846604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الأقسام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الدراسية</a:t>
            </a:r>
            <a:endParaRPr dirty="0"/>
          </a:p>
        </p:txBody>
      </p:sp>
      <p:sp>
        <p:nvSpPr>
          <p:cNvPr id="428" name="Google Shape;428;g150d2c9655e_0_0"/>
          <p:cNvSpPr/>
          <p:nvPr/>
        </p:nvSpPr>
        <p:spPr>
          <a:xfrm>
            <a:off x="935517" y="5997954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المقررات</a:t>
            </a:r>
            <a:endParaRPr/>
          </a:p>
        </p:txBody>
      </p:sp>
      <p:sp>
        <p:nvSpPr>
          <p:cNvPr id="429" name="Google Shape;429;g150d2c9655e_0_0"/>
          <p:cNvSpPr/>
          <p:nvPr/>
        </p:nvSpPr>
        <p:spPr>
          <a:xfrm>
            <a:off x="6918075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بيان النتائج</a:t>
            </a:r>
            <a:endParaRPr/>
          </a:p>
        </p:txBody>
      </p:sp>
      <p:sp>
        <p:nvSpPr>
          <p:cNvPr id="430" name="Google Shape;430;g150d2c9655e_0_0"/>
          <p:cNvSpPr/>
          <p:nvPr/>
        </p:nvSpPr>
        <p:spPr>
          <a:xfrm>
            <a:off x="9543506" y="3317765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المداخيل</a:t>
            </a:r>
            <a:endParaRPr/>
          </a:p>
        </p:txBody>
      </p:sp>
      <p:sp>
        <p:nvSpPr>
          <p:cNvPr id="431" name="Google Shape;431;g150d2c9655e_0_0"/>
          <p:cNvSpPr/>
          <p:nvPr/>
        </p:nvSpPr>
        <p:spPr>
          <a:xfrm>
            <a:off x="3838905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المواضيع</a:t>
            </a:r>
            <a:endParaRPr/>
          </a:p>
        </p:txBody>
      </p:sp>
      <p:sp>
        <p:nvSpPr>
          <p:cNvPr id="432" name="Google Shape;432;g150d2c9655e_0_0"/>
          <p:cNvSpPr/>
          <p:nvPr/>
        </p:nvSpPr>
        <p:spPr>
          <a:xfrm>
            <a:off x="6933472" y="5972656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/>
          </a:p>
        </p:txBody>
      </p:sp>
      <p:sp>
        <p:nvSpPr>
          <p:cNvPr id="433" name="Google Shape;433;g150d2c9655e_0_0"/>
          <p:cNvSpPr/>
          <p:nvPr/>
        </p:nvSpPr>
        <p:spPr>
          <a:xfrm>
            <a:off x="9581998" y="5915201"/>
            <a:ext cx="1727100" cy="41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المشرف</a:t>
            </a:r>
            <a:endParaRPr/>
          </a:p>
        </p:txBody>
      </p:sp>
      <p:pic>
        <p:nvPicPr>
          <p:cNvPr id="434" name="Google Shape;434;g150d2c9655e_0_0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6222" y="2086843"/>
            <a:ext cx="916516" cy="9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50d2c9655e_0_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350" y="4745047"/>
            <a:ext cx="1024753" cy="102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50d2c9655e_0_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43759" y="2112243"/>
            <a:ext cx="1073339" cy="107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50d2c9655e_0_0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43759" y="4730237"/>
            <a:ext cx="1054371" cy="105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50d2c9655e_0_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46222" y="4841714"/>
            <a:ext cx="916516" cy="91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50d2c9655e_0_0" descr="Shape, 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83572" y="5542769"/>
            <a:ext cx="710794" cy="7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50d2c9655e_0_0"/>
          <p:cNvSpPr/>
          <p:nvPr/>
        </p:nvSpPr>
        <p:spPr>
          <a:xfrm rot="5400000">
            <a:off x="5791200" y="-5797527"/>
            <a:ext cx="609600" cy="12192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150d2c9655e_0_0"/>
          <p:cNvSpPr/>
          <p:nvPr/>
        </p:nvSpPr>
        <p:spPr>
          <a:xfrm>
            <a:off x="314754" y="73848"/>
            <a:ext cx="769800" cy="28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/>
          </a:p>
        </p:txBody>
      </p:sp>
      <p:pic>
        <p:nvPicPr>
          <p:cNvPr id="442" name="Google Shape;442;g150d2c9655e_0_0" descr="Hom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667" y="4039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50d2c9655e_0_0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792551" y="247907"/>
            <a:ext cx="387256" cy="387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50d2c9655e_0_0"/>
          <p:cNvSpPr/>
          <p:nvPr/>
        </p:nvSpPr>
        <p:spPr>
          <a:xfrm>
            <a:off x="10698427" y="138488"/>
            <a:ext cx="6693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endParaRPr/>
          </a:p>
        </p:txBody>
      </p:sp>
      <p:pic>
        <p:nvPicPr>
          <p:cNvPr id="445" name="Google Shape;445;g150d2c9655e_0_0" descr="Help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35377" y="110640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50d2c9655e_0_0" descr="Close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944652" y="78145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50d2c9655e_0_0"/>
          <p:cNvSpPr/>
          <p:nvPr/>
        </p:nvSpPr>
        <p:spPr>
          <a:xfrm>
            <a:off x="1286204" y="73848"/>
            <a:ext cx="769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/>
          </a:p>
        </p:txBody>
      </p:sp>
      <p:sp>
        <p:nvSpPr>
          <p:cNvPr id="448" name="Google Shape;448;g150d2c9655e_0_0"/>
          <p:cNvSpPr/>
          <p:nvPr/>
        </p:nvSpPr>
        <p:spPr>
          <a:xfrm>
            <a:off x="2275585" y="73848"/>
            <a:ext cx="145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 Report</a:t>
            </a:r>
            <a:endParaRPr/>
          </a:p>
        </p:txBody>
      </p:sp>
      <p:sp>
        <p:nvSpPr>
          <p:cNvPr id="449" name="Google Shape;449;g150d2c9655e_0_0"/>
          <p:cNvSpPr/>
          <p:nvPr/>
        </p:nvSpPr>
        <p:spPr>
          <a:xfrm>
            <a:off x="5508949" y="84999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Hostel</a:t>
            </a:r>
            <a:endParaRPr/>
          </a:p>
        </p:txBody>
      </p:sp>
      <p:sp>
        <p:nvSpPr>
          <p:cNvPr id="450" name="Google Shape;450;g150d2c9655e_0_0"/>
          <p:cNvSpPr/>
          <p:nvPr/>
        </p:nvSpPr>
        <p:spPr>
          <a:xfrm>
            <a:off x="6760080" y="73848"/>
            <a:ext cx="853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endParaRPr/>
          </a:p>
        </p:txBody>
      </p:sp>
      <p:sp>
        <p:nvSpPr>
          <p:cNvPr id="451" name="Google Shape;451;g150d2c9655e_0_0"/>
          <p:cNvSpPr/>
          <p:nvPr/>
        </p:nvSpPr>
        <p:spPr>
          <a:xfrm>
            <a:off x="4121378" y="73848"/>
            <a:ext cx="109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/>
          </a:p>
        </p:txBody>
      </p:sp>
      <p:sp>
        <p:nvSpPr>
          <p:cNvPr id="452" name="Google Shape;452;g150d2c9655e_0_0"/>
          <p:cNvSpPr/>
          <p:nvPr/>
        </p:nvSpPr>
        <p:spPr>
          <a:xfrm>
            <a:off x="9265739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Logins</a:t>
            </a:r>
            <a:endParaRPr/>
          </a:p>
        </p:txBody>
      </p:sp>
      <p:sp>
        <p:nvSpPr>
          <p:cNvPr id="453" name="Google Shape;453;g150d2c9655e_0_0"/>
          <p:cNvSpPr/>
          <p:nvPr/>
        </p:nvSpPr>
        <p:spPr>
          <a:xfrm>
            <a:off x="7925801" y="73848"/>
            <a:ext cx="13326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Timetable</a:t>
            </a:r>
            <a:endParaRPr/>
          </a:p>
        </p:txBody>
      </p:sp>
      <p:pic>
        <p:nvPicPr>
          <p:cNvPr id="454" name="Google Shape;454;g150d2c9655e_0_0" descr="Office worker femal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11873" y="5813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50d2c9655e_0_0" descr="Checklist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30177" y="5175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50d2c9655e_0_0" descr="Delivery outlin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5811" y="7096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50d2c9655e_0_0" descr="Storytelling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06593" y="45149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50d2c9655e_0_0" descr="Unlock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6106" y="47547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50d2c9655e_0_0" descr="Warehouse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58949" y="5616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50d2c9655e_0_0" descr="Work from home desk with solid fill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88580" y="67311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50d2c9655e_0_0" descr="Icon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656104" y="1304065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50d2c9655e_0_0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656104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50d2c9655e_0_0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656104" y="263874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50d2c9655e_0_0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656104" y="19714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50d2c9655e_0_0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644418" y="464075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50d2c9655e_0_0" descr="A picture containing text, sign, outdoor, pole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656104" y="330608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50d2c9655e_0_0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656104" y="397342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50d2c9655e_0_0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4965" y="46721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50d2c9655e_0_0" descr="A picture containing text, clock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4965" y="399956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50d2c9655e_0_0" descr="Text, 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4965" y="332699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50d2c9655e_0_0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4965" y="265442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50d2c9655e_0_0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4965" y="130929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50d2c9655e_0_0" descr="Icon&#10;&#10;Description automatically generated with medium confidenc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4965" y="198186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50d2c9655e_0_0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4965" y="636726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g11839d5371c_0_1498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g11839d5371c_0_1498"/>
          <p:cNvSpPr/>
          <p:nvPr/>
        </p:nvSpPr>
        <p:spPr>
          <a:xfrm>
            <a:off x="162349" y="0"/>
            <a:ext cx="19335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2" name="Google Shape;2032;g11839d5371c_0_1498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g11839d5371c_0_149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1839d5371c_0_1498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g11839d5371c_0_1498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g11839d5371c_0_1498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g11839d5371c_0_1498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g11839d5371c_0_1498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g11839d5371c_0_1498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g11839d5371c_0_1498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g11839d5371c_0_1498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g11839d5371c_0_1498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g11839d5371c_0_1498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g11839d5371c_0_1498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g11839d5371c_0_1498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g11839d5371c_0_1498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11839d5371c_0_1498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8" name="Google Shape;2048;g11839d5371c_0_1498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g11839d5371c_0_1498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g11839d5371c_0_1498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g11839d5371c_0_1498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g11839d5371c_0_1498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1839d5371c_0_1524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8" name="Google Shape;2058;g11839d5371c_0_152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g11839d5371c_0_1524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0" name="Google Shape;2060;g11839d5371c_0_1524" descr="Month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g11839d5371c_0_1524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g11839d5371c_0_1524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g11839d5371c_0_1524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4" name="Google Shape;2064;g11839d5371c_0_1524" descr="Employee bad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g11839d5371c_0_1524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g11839d5371c_0_1524" descr="Me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g11839d5371c_0_1524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8" name="Google Shape;2068;g11839d5371c_0_1524" descr="Loc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g11839d5371c_0_1524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g11839d5371c_0_1524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fgf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11839d5371c_0_1524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g11839d5371c_0_1524">
            <a:hlinkClick r:id="rId9"/>
          </p:cNvPr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g11839d5371c_0_1524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11839d5371c_0_1524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Google Shape;2075;g11839d5371c_0_1524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Google Shape;2076;g11839d5371c_0_1524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g11839d5371c_0_1524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g11839d5371c_0_1524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1839d5371c_0_1524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Google Shape;2080;g11839d5371c_0_1524" descr="Strea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g11839d5371c_0_1524" descr="Lightbulb and gea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g11839d5371c_0_1524" descr="Raised han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g11839d5371c_0_1524" descr="Seed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g11839d5371c_0_1524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5" name="Google Shape;2085;g11839d5371c_0_1524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g11839d5371c_0_1524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g11839d5371c_0_1524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8" name="Google Shape;2088;g11839d5371c_0_1524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9" name="Google Shape;2089;g11839d5371c_0_1524"/>
          <p:cNvGraphicFramePr/>
          <p:nvPr/>
        </p:nvGraphicFramePr>
        <p:xfrm>
          <a:off x="5326475" y="17003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{065C7385-C936-4765-A486-C5E6D588337D}</a:tableStyleId>
              </a:tblPr>
              <a:tblGrid>
                <a:gridCol w="19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Education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Role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Period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90" name="Google Shape;2090;g11839d5371c_0_1524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1839d5371c_0_1524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1839d5371c_0_1562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g11839d5371c_0_1562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8" name="Google Shape;2098;g11839d5371c_0_1562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g11839d5371c_0_1562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g11839d5371c_0_1562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g11839d5371c_0_1562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g11839d5371c_0_1562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g11839d5371c_0_1562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g11839d5371c_0_1562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g11839d5371c_0_1562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g11839d5371c_0_1562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g11839d5371c_0_1562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g11839d5371c_0_1562"/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g11839d5371c_0_1562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g11839d5371c_0_1562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11839d5371c_0_1562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g11839d5371c_0_1562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g11839d5371c_0_1562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g11839d5371c_0_1562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g11839d5371c_0_1562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6" name="Google Shape;2116;g11839d5371c_0_1562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g11839d5371c_0_1562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g11839d5371c_0_1562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g11839d5371c_0_1562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g11839d5371c_0_1562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g11839d5371c_0_1562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2" name="Google Shape;2122;g11839d5371c_0_1562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g11839d5371c_0_1562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g11839d5371c_0_1562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g11839d5371c_0_1562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g11839d5371c_0_1562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g11839d5371c_0_1562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g11839d5371c_0_1562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g11839d5371c_0_1562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11839d5371c_0_1599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5" name="Google Shape;2135;g11839d5371c_0_1599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2136" name="Google Shape;2136;g11839d5371c_0_1599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37" name="Google Shape;2137;g11839d5371c_0_15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8" name="Google Shape;2138;g11839d5371c_0_15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g11839d5371c_0_1599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g11839d5371c_0_1599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11839d5371c_0_1599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g11839d5371c_0_1599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3" name="Google Shape;2143;g11839d5371c_0_15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g11839d5371c_0_15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g11839d5371c_0_15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g11839d5371c_0_15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g11839d5371c_0_1599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8" name="Google Shape;2148;g11839d5371c_0_1599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2149" name="Google Shape;2149;g11839d5371c_0_1599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0" name="Google Shape;2150;g11839d5371c_0_1599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1" name="Google Shape;2151;g11839d5371c_0_1599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2152" name="Google Shape;2152;g11839d5371c_0_1599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3" name="Google Shape;2153;g11839d5371c_0_15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4" name="Google Shape;2154;g11839d5371c_0_1599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2155" name="Google Shape;2155;g11839d5371c_0_1599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6" name="Google Shape;2156;g11839d5371c_0_15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1839d5371c_0_1625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2" name="Google Shape;2162;g11839d5371c_0_1625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2163" name="Google Shape;2163;g11839d5371c_0_1625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64" name="Google Shape;2164;g11839d5371c_0_16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5" name="Google Shape;2165;g11839d5371c_0_16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g11839d5371c_0_1625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g11839d5371c_0_1625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g11839d5371c_0_1625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g11839d5371c_0_1625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0" name="Google Shape;2170;g11839d5371c_0_16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g11839d5371c_0_16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g11839d5371c_0_16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g11839d5371c_0_16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g11839d5371c_0_1625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5" name="Google Shape;2175;g11839d5371c_0_1625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2176" name="Google Shape;2176;g11839d5371c_0_1625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77" name="Google Shape;2177;g11839d5371c_0_1625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8" name="Google Shape;2178;g11839d5371c_0_1625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2179" name="Google Shape;2179;g11839d5371c_0_1625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80" name="Google Shape;2180;g11839d5371c_0_16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1" name="Google Shape;2181;g11839d5371c_0_1625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2182" name="Google Shape;2182;g11839d5371c_0_1625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83" name="Google Shape;2183;g11839d5371c_0_16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1839d5371c_0_1651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89" name="Google Shape;2189;g11839d5371c_0_1651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2190" name="Google Shape;2190;g11839d5371c_0_1651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91" name="Google Shape;2191;g11839d5371c_0_16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2" name="Google Shape;2192;g11839d5371c_0_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g11839d5371c_0_1651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11839d5371c_0_1651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g11839d5371c_0_1651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g11839d5371c_0_1651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7" name="Google Shape;2197;g11839d5371c_0_16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g11839d5371c_0_16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g11839d5371c_0_16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g11839d5371c_0_16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g11839d5371c_0_1651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2" name="Google Shape;2202;g11839d5371c_0_1651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2203" name="Google Shape;2203;g11839d5371c_0_1651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04" name="Google Shape;2204;g11839d5371c_0_1651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5" name="Google Shape;2205;g11839d5371c_0_1651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2206" name="Google Shape;2206;g11839d5371c_0_1651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07" name="Google Shape;2207;g11839d5371c_0_16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8" name="Google Shape;2208;g11839d5371c_0_1651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2209" name="Google Shape;2209;g11839d5371c_0_1651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10" name="Google Shape;2210;g11839d5371c_0_16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11839d5371c_0_1677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6" name="Google Shape;2216;g11839d5371c_0_1677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g11839d5371c_0_1677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11839d5371c_0_1677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9" name="Google Shape;2219;g11839d5371c_0_1677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1839d5371c_0_1677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g11839d5371c_0_1677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2" name="Google Shape;2222;g11839d5371c_0_1677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g11839d5371c_0_1677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g11839d5371c_0_1677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1839d5371c_0_1677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g11839d5371c_0_1677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1839d5371c_0_1677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g11839d5371c_0_1677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g11839d5371c_0_1677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g11839d5371c_0_1677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g11839d5371c_0_1677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g11839d5371c_0_1677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3" name="Google Shape;2233;g11839d5371c_0_1677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g11839d5371c_0_1677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5" name="Google Shape;2235;g11839d5371c_0_1677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g11839d5371c_0_1677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7" name="Google Shape;2237;g11839d5371c_0_1677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1839d5371c_0_1677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11839d5371c_0_1677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11839d5371c_0_1677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g11839d5371c_0_1677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g11839d5371c_0_1677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3" name="Google Shape;2243;g11839d5371c_0_1677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g11839d5371c_0_1677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g11839d5371c_0_1677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g11839d5371c_0_1677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g11839d5371c_0_1677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g11839d5371c_0_1677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g11839d5371c_0_1677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g11839d5371c_0_1677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1" name="Google Shape;2251;g11839d5371c_0_1677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g11839d5371c_0_1677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g11839d5371c_0_1677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g11839d5371c_0_1677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g11839d5371c_0_1677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6" name="Google Shape;2256;g11839d5371c_0_1677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7" name="Google Shape;2257;g11839d5371c_0_1677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g11839d5371c_0_1677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g11839d5371c_0_1677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g11839d5371c_0_1677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g11839d5371c_0_1677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2" name="Google Shape;2262;g11839d5371c_0_1677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11839d5371c_0_1728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8" name="Google Shape;2268;g11839d5371c_0_1728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g11839d5371c_0_1728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g11839d5371c_0_1728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1" name="Google Shape;2271;g11839d5371c_0_1728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g11839d5371c_0_1728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g11839d5371c_0_1728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4" name="Google Shape;2274;g11839d5371c_0_1728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g11839d5371c_0_1728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g11839d5371c_0_1728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g11839d5371c_0_1728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g11839d5371c_0_1728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11839d5371c_0_1728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g11839d5371c_0_1728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g11839d5371c_0_1728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g11839d5371c_0_1728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g11839d5371c_0_1728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g11839d5371c_0_1728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5" name="Google Shape;2285;g11839d5371c_0_1728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g11839d5371c_0_1728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7" name="Google Shape;2287;g11839d5371c_0_1728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g11839d5371c_0_1728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9" name="Google Shape;2289;g11839d5371c_0_1728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g11839d5371c_0_1728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11839d5371c_0_1728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g11839d5371c_0_1728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g11839d5371c_0_1728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g11839d5371c_0_1728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5" name="Google Shape;2295;g11839d5371c_0_1728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g11839d5371c_0_1728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g11839d5371c_0_1728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g11839d5371c_0_1728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g11839d5371c_0_1728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1839d5371c_0_1728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1839d5371c_0_1728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g11839d5371c_0_1728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3" name="Google Shape;2303;g11839d5371c_0_1728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11839d5371c_0_1728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g11839d5371c_0_1728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g11839d5371c_0_1728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g11839d5371c_0_1728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8" name="Google Shape;2308;g11839d5371c_0_1728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9" name="Google Shape;2309;g11839d5371c_0_1728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g11839d5371c_0_1728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g11839d5371c_0_1728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g11839d5371c_0_1728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g11839d5371c_0_1728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4" name="Google Shape;2314;g11839d5371c_0_1728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1839d5371c_0_779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0" name="Google Shape;2320;g11839d5371c_0_779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g11839d5371c_0_779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11839d5371c_0_779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3" name="Google Shape;2323;g11839d5371c_0_779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Google Shape;2324;g11839d5371c_0_779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g11839d5371c_0_779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6" name="Google Shape;2326;g11839d5371c_0_779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g11839d5371c_0_779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g11839d5371c_0_779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g11839d5371c_0_779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g11839d5371c_0_779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g11839d5371c_0_779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g11839d5371c_0_779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g11839d5371c_0_779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1839d5371c_0_779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1839d5371c_0_779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g11839d5371c_0_779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7" name="Google Shape;2337;g11839d5371c_0_779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g11839d5371c_0_779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9" name="Google Shape;2339;g11839d5371c_0_779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g11839d5371c_0_779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1" name="Google Shape;2341;g11839d5371c_0_779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g11839d5371c_0_779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g11839d5371c_0_779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g11839d5371c_0_779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g11839d5371c_0_779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g11839d5371c_0_779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7" name="Google Shape;2347;g11839d5371c_0_779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g11839d5371c_0_779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g11839d5371c_0_779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g11839d5371c_0_779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g11839d5371c_0_779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g11839d5371c_0_779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g11839d5371c_0_779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g11839d5371c_0_779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5" name="Google Shape;2355;g11839d5371c_0_779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g11839d5371c_0_779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g11839d5371c_0_779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g11839d5371c_0_779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g11839d5371c_0_779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0" name="Google Shape;2360;g11839d5371c_0_779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61" name="Google Shape;2361;g11839d5371c_0_779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g11839d5371c_0_779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g11839d5371c_0_779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g11839d5371c_0_779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g11839d5371c_0_779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6" name="Google Shape;2366;g11839d5371c_0_779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1839d5371c_0_830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2" name="Google Shape;2372;g11839d5371c_0_830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g11839d5371c_0_830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g11839d5371c_0_830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5" name="Google Shape;2375;g11839d5371c_0_830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g11839d5371c_0_830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g11839d5371c_0_830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8" name="Google Shape;2378;g11839d5371c_0_830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g11839d5371c_0_830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g11839d5371c_0_830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g11839d5371c_0_830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g11839d5371c_0_830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g11839d5371c_0_830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g11839d5371c_0_830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g11839d5371c_0_830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g11839d5371c_0_830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g11839d5371c_0_830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g11839d5371c_0_830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9" name="Google Shape;2389;g11839d5371c_0_830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g11839d5371c_0_830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1" name="Google Shape;2391;g11839d5371c_0_830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g11839d5371c_0_830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3" name="Google Shape;2393;g11839d5371c_0_830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g11839d5371c_0_830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g11839d5371c_0_830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g11839d5371c_0_830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g11839d5371c_0_830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Google Shape;2398;g11839d5371c_0_830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9" name="Google Shape;2399;g11839d5371c_0_830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g11839d5371c_0_830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g11839d5371c_0_830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g11839d5371c_0_830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g11839d5371c_0_830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g11839d5371c_0_830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g11839d5371c_0_830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g11839d5371c_0_830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7" name="Google Shape;2407;g11839d5371c_0_830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g11839d5371c_0_830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Google Shape;2409;g11839d5371c_0_830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g11839d5371c_0_830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g11839d5371c_0_830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2" name="Google Shape;2412;g11839d5371c_0_830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3" name="Google Shape;2413;g11839d5371c_0_830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g11839d5371c_0_830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g11839d5371c_0_830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g11839d5371c_0_830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g11839d5371c_0_830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8" name="Google Shape;2418;g11839d5371c_0_830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94586e95b_2_75"/>
          <p:cNvSpPr/>
          <p:nvPr/>
        </p:nvSpPr>
        <p:spPr>
          <a:xfrm>
            <a:off x="4163954" y="2069328"/>
            <a:ext cx="2995500" cy="78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3224</a:t>
            </a:r>
            <a:endParaRPr sz="37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gf94586e95b_2_75"/>
          <p:cNvSpPr txBox="1"/>
          <p:nvPr/>
        </p:nvSpPr>
        <p:spPr>
          <a:xfrm>
            <a:off x="1204050" y="5973100"/>
            <a:ext cx="97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f94586e95b_2_75"/>
          <p:cNvSpPr/>
          <p:nvPr/>
        </p:nvSpPr>
        <p:spPr>
          <a:xfrm>
            <a:off x="7785754" y="2069328"/>
            <a:ext cx="2995500" cy="78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37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gf94586e95b_2_75"/>
          <p:cNvSpPr/>
          <p:nvPr/>
        </p:nvSpPr>
        <p:spPr>
          <a:xfrm>
            <a:off x="4394054" y="5383828"/>
            <a:ext cx="2995500" cy="78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7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</a:t>
            </a:r>
            <a:endParaRPr sz="37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3" name="Google Shape;483;gf94586e95b_2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50" y="216575"/>
            <a:ext cx="2278450" cy="170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3" name="Google Shape;2423;g11839d5371c_0_8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43" y="733761"/>
            <a:ext cx="9700131" cy="59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g11839d5371c_0_8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0187" y="999821"/>
            <a:ext cx="838095" cy="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g11839d5371c_0_8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234" y="999821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g11839d5371c_0_881"/>
          <p:cNvSpPr/>
          <p:nvPr/>
        </p:nvSpPr>
        <p:spPr>
          <a:xfrm>
            <a:off x="6528282" y="2562447"/>
            <a:ext cx="3721500" cy="25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g11839d5371c_0_881"/>
          <p:cNvSpPr/>
          <p:nvPr/>
        </p:nvSpPr>
        <p:spPr>
          <a:xfrm>
            <a:off x="6629524" y="2562447"/>
            <a:ext cx="3152400" cy="36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g11839d5371c_0_881"/>
          <p:cNvSpPr/>
          <p:nvPr/>
        </p:nvSpPr>
        <p:spPr>
          <a:xfrm>
            <a:off x="6629524" y="3079642"/>
            <a:ext cx="3152400" cy="36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g11839d5371c_0_881"/>
          <p:cNvSpPr/>
          <p:nvPr/>
        </p:nvSpPr>
        <p:spPr>
          <a:xfrm>
            <a:off x="7756907" y="2439736"/>
            <a:ext cx="822900" cy="241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g11839d5371c_0_881"/>
          <p:cNvSpPr/>
          <p:nvPr/>
        </p:nvSpPr>
        <p:spPr>
          <a:xfrm>
            <a:off x="7603401" y="2971456"/>
            <a:ext cx="12045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g11839d5371c_0_881"/>
          <p:cNvSpPr/>
          <p:nvPr/>
        </p:nvSpPr>
        <p:spPr>
          <a:xfrm>
            <a:off x="6629524" y="3596837"/>
            <a:ext cx="3152400" cy="36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g11839d5371c_0_881"/>
          <p:cNvSpPr/>
          <p:nvPr/>
        </p:nvSpPr>
        <p:spPr>
          <a:xfrm>
            <a:off x="7566074" y="3486036"/>
            <a:ext cx="12045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g11839d5371c_0_881"/>
          <p:cNvSpPr/>
          <p:nvPr/>
        </p:nvSpPr>
        <p:spPr>
          <a:xfrm>
            <a:off x="6629524" y="4114031"/>
            <a:ext cx="3152400" cy="36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11839d5371c_0_881"/>
          <p:cNvSpPr/>
          <p:nvPr/>
        </p:nvSpPr>
        <p:spPr>
          <a:xfrm>
            <a:off x="7603401" y="4001370"/>
            <a:ext cx="12045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g11839d5371c_0_881"/>
          <p:cNvSpPr/>
          <p:nvPr/>
        </p:nvSpPr>
        <p:spPr>
          <a:xfrm>
            <a:off x="6629524" y="4631225"/>
            <a:ext cx="3152400" cy="365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11839d5371c_0_881"/>
          <p:cNvSpPr/>
          <p:nvPr/>
        </p:nvSpPr>
        <p:spPr>
          <a:xfrm>
            <a:off x="7637881" y="4507229"/>
            <a:ext cx="1204500" cy="24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g11839d5371c_0_881"/>
          <p:cNvSpPr/>
          <p:nvPr/>
        </p:nvSpPr>
        <p:spPr>
          <a:xfrm>
            <a:off x="6709234" y="5189231"/>
            <a:ext cx="164700" cy="16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g11839d5371c_0_881"/>
          <p:cNvSpPr/>
          <p:nvPr/>
        </p:nvSpPr>
        <p:spPr>
          <a:xfrm>
            <a:off x="7394356" y="5591019"/>
            <a:ext cx="1548000" cy="421200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11839d5371c_0_900"/>
          <p:cNvSpPr/>
          <p:nvPr/>
        </p:nvSpPr>
        <p:spPr>
          <a:xfrm>
            <a:off x="2581175" y="1008888"/>
            <a:ext cx="8706300" cy="4992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2444" name="Google Shape;2444;g11839d5371c_0_900"/>
          <p:cNvSpPr/>
          <p:nvPr/>
        </p:nvSpPr>
        <p:spPr>
          <a:xfrm>
            <a:off x="4538536" y="1248098"/>
            <a:ext cx="4791600" cy="4690200"/>
          </a:xfrm>
          <a:prstGeom prst="ellipse">
            <a:avLst/>
          </a:prstGeom>
          <a:solidFill>
            <a:srgbClr val="7030A0">
              <a:alpha val="4353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11839d5371c_0_900"/>
          <p:cNvSpPr/>
          <p:nvPr/>
        </p:nvSpPr>
        <p:spPr>
          <a:xfrm>
            <a:off x="5302662" y="2286613"/>
            <a:ext cx="33375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g11839d5371c_0_900"/>
          <p:cNvSpPr/>
          <p:nvPr/>
        </p:nvSpPr>
        <p:spPr>
          <a:xfrm>
            <a:off x="6003113" y="2949847"/>
            <a:ext cx="2273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g11839d5371c_0_900"/>
          <p:cNvSpPr/>
          <p:nvPr/>
        </p:nvSpPr>
        <p:spPr>
          <a:xfrm>
            <a:off x="6003238" y="3414402"/>
            <a:ext cx="2285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g11839d5371c_0_900"/>
          <p:cNvSpPr/>
          <p:nvPr/>
        </p:nvSpPr>
        <p:spPr>
          <a:xfrm>
            <a:off x="5580016" y="2949855"/>
            <a:ext cx="387000" cy="3576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g11839d5371c_0_900"/>
          <p:cNvSpPr/>
          <p:nvPr/>
        </p:nvSpPr>
        <p:spPr>
          <a:xfrm>
            <a:off x="5580016" y="3414402"/>
            <a:ext cx="387000" cy="357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g11839d5371c_0_900"/>
          <p:cNvSpPr/>
          <p:nvPr/>
        </p:nvSpPr>
        <p:spPr>
          <a:xfrm>
            <a:off x="6003238" y="4267266"/>
            <a:ext cx="22854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 w="12700" cap="flat" cmpd="sng">
            <a:solidFill>
              <a:srgbClr val="1F386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g11839d5371c_0_900"/>
          <p:cNvSpPr/>
          <p:nvPr/>
        </p:nvSpPr>
        <p:spPr>
          <a:xfrm>
            <a:off x="6619935" y="4597199"/>
            <a:ext cx="1039800" cy="357600"/>
          </a:xfrm>
          <a:prstGeom prst="roundRect">
            <a:avLst>
              <a:gd name="adj" fmla="val 16667"/>
            </a:avLst>
          </a:prstGeom>
          <a:solidFill>
            <a:srgbClr val="7030A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g11839d5371c_0_900"/>
          <p:cNvSpPr txBox="1"/>
          <p:nvPr/>
        </p:nvSpPr>
        <p:spPr>
          <a:xfrm>
            <a:off x="7610050" y="4494400"/>
            <a:ext cx="97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11839d5371c_0_913"/>
          <p:cNvSpPr/>
          <p:nvPr/>
        </p:nvSpPr>
        <p:spPr>
          <a:xfrm>
            <a:off x="-365800" y="568188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g11839d5371c_0_913"/>
          <p:cNvSpPr/>
          <p:nvPr/>
        </p:nvSpPr>
        <p:spPr>
          <a:xfrm>
            <a:off x="2037930" y="738895"/>
            <a:ext cx="7753200" cy="6516600"/>
          </a:xfrm>
          <a:prstGeom prst="roundRect">
            <a:avLst>
              <a:gd name="adj" fmla="val 212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9" name="Google Shape;2459;g11839d5371c_0_913"/>
          <p:cNvGrpSpPr/>
          <p:nvPr/>
        </p:nvGrpSpPr>
        <p:grpSpPr>
          <a:xfrm>
            <a:off x="2525076" y="1657905"/>
            <a:ext cx="6937453" cy="4744058"/>
            <a:chOff x="3302761" y="240022"/>
            <a:chExt cx="7238577" cy="4725157"/>
          </a:xfrm>
        </p:grpSpPr>
        <p:sp>
          <p:nvSpPr>
            <p:cNvPr id="2460" name="Google Shape;2460;g11839d5371c_0_913"/>
            <p:cNvSpPr/>
            <p:nvPr/>
          </p:nvSpPr>
          <p:spPr>
            <a:xfrm>
              <a:off x="3848600" y="2276474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kk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g11839d5371c_0_913"/>
            <p:cNvSpPr/>
            <p:nvPr/>
          </p:nvSpPr>
          <p:spPr>
            <a:xfrm>
              <a:off x="7729438" y="2276473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g11839d5371c_0_913"/>
            <p:cNvSpPr/>
            <p:nvPr/>
          </p:nvSpPr>
          <p:spPr>
            <a:xfrm>
              <a:off x="3848600" y="2956907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g11839d5371c_0_913"/>
            <p:cNvSpPr/>
            <p:nvPr/>
          </p:nvSpPr>
          <p:spPr>
            <a:xfrm>
              <a:off x="7729438" y="2956906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g11839d5371c_0_913"/>
            <p:cNvSpPr/>
            <p:nvPr/>
          </p:nvSpPr>
          <p:spPr>
            <a:xfrm>
              <a:off x="3848600" y="3624460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g11839d5371c_0_913"/>
            <p:cNvSpPr/>
            <p:nvPr/>
          </p:nvSpPr>
          <p:spPr>
            <a:xfrm>
              <a:off x="7729438" y="3624459"/>
              <a:ext cx="2811900" cy="450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g11839d5371c_0_913"/>
            <p:cNvSpPr/>
            <p:nvPr/>
          </p:nvSpPr>
          <p:spPr>
            <a:xfrm>
              <a:off x="4301503" y="4491637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7" name="Google Shape;2467;g11839d5371c_0_913" descr="Employee bad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22552" y="2241939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8" name="Google Shape;2468;g11839d5371c_0_913" descr="Family with boy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2656" y="2937587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9" name="Google Shape;2469;g11839d5371c_0_913" descr="Speaker Pho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02761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0" name="Google Shape;2470;g11839d5371c_0_913" descr="Envelop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46478" y="2276473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1" name="Google Shape;2471;g11839d5371c_0_913" descr="Glob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48814" y="2954854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2" name="Google Shape;2472;g11839d5371c_0_913" descr="Laptop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44142" y="3633235"/>
              <a:ext cx="485295" cy="485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3" name="Google Shape;2473;g11839d5371c_0_913"/>
            <p:cNvSpPr/>
            <p:nvPr/>
          </p:nvSpPr>
          <p:spPr>
            <a:xfrm>
              <a:off x="6303099" y="4514279"/>
              <a:ext cx="1661400" cy="450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Exit Form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4" name="Google Shape;2474;g11839d5371c_0_913" descr="A picture containing text, clos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27354" y="240022"/>
              <a:ext cx="1138715" cy="11054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5" name="Google Shape;2475;g11839d5371c_0_913"/>
          <p:cNvSpPr txBox="1"/>
          <p:nvPr/>
        </p:nvSpPr>
        <p:spPr>
          <a:xfrm>
            <a:off x="3408205" y="1566231"/>
            <a:ext cx="4644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Aharoni"/>
                <a:ea typeface="Aharoni"/>
                <a:cs typeface="Aharoni"/>
                <a:sym typeface="Aharoni"/>
              </a:rPr>
              <a:t>WELCOME BACK!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11839d5371c_0_9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1" name="Google Shape;2481;g11839d5371c_0_935"/>
          <p:cNvSpPr/>
          <p:nvPr/>
        </p:nvSpPr>
        <p:spPr>
          <a:xfrm>
            <a:off x="2297202" y="24586"/>
            <a:ext cx="7920600" cy="6833400"/>
          </a:xfrm>
          <a:prstGeom prst="roundRect">
            <a:avLst>
              <a:gd name="adj" fmla="val 16667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2" name="Google Shape;2482;g11839d5371c_0_935"/>
          <p:cNvSpPr/>
          <p:nvPr/>
        </p:nvSpPr>
        <p:spPr>
          <a:xfrm>
            <a:off x="3791150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3" name="Google Shape;2483;g11839d5371c_0_935"/>
          <p:cNvSpPr/>
          <p:nvPr/>
        </p:nvSpPr>
        <p:spPr>
          <a:xfrm>
            <a:off x="6991554" y="2331079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4" name="Google Shape;2484;g11839d5371c_0_935"/>
          <p:cNvSpPr/>
          <p:nvPr/>
        </p:nvSpPr>
        <p:spPr>
          <a:xfrm>
            <a:off x="3791150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g11839d5371c_0_935"/>
          <p:cNvSpPr/>
          <p:nvPr/>
        </p:nvSpPr>
        <p:spPr>
          <a:xfrm>
            <a:off x="6991554" y="31421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g11839d5371c_0_935"/>
          <p:cNvSpPr/>
          <p:nvPr/>
        </p:nvSpPr>
        <p:spPr>
          <a:xfrm>
            <a:off x="3791150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g11839d5371c_0_935"/>
          <p:cNvSpPr/>
          <p:nvPr/>
        </p:nvSpPr>
        <p:spPr>
          <a:xfrm>
            <a:off x="6991554" y="3953280"/>
            <a:ext cx="2009100" cy="43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8" name="Google Shape;2488;g11839d5371c_0_935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854" y="2300379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g11839d5371c_0_935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5855" y="397903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g11839d5371c_0_935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2649" y="2283666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g11839d5371c_0_935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2649" y="39295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g11839d5371c_0_935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6177" y="3157298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g11839d5371c_0_935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76545" y="3106619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g11839d5371c_0_935"/>
          <p:cNvSpPr/>
          <p:nvPr/>
        </p:nvSpPr>
        <p:spPr>
          <a:xfrm>
            <a:off x="3976821" y="4711525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g11839d5371c_0_935"/>
          <p:cNvSpPr/>
          <p:nvPr/>
        </p:nvSpPr>
        <p:spPr>
          <a:xfrm>
            <a:off x="5816896" y="4752308"/>
            <a:ext cx="12363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g11839d5371c_0_935"/>
          <p:cNvSpPr/>
          <p:nvPr/>
        </p:nvSpPr>
        <p:spPr>
          <a:xfrm>
            <a:off x="7614032" y="4741576"/>
            <a:ext cx="1386600" cy="3219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g11839d5371c_0_935"/>
          <p:cNvSpPr txBox="1"/>
          <p:nvPr/>
        </p:nvSpPr>
        <p:spPr>
          <a:xfrm>
            <a:off x="3625775" y="591257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8" name="Google Shape;2498;g11839d5371c_0_935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6136" y="380979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g11839d5371c_0_935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554" y="-1022395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g11839d5371c_0_935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188" y="-102239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g11839d5371c_0_935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6920" y="-1081977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g11839d5371c_0_935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1149" y="-107365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g11839d5371c_0_935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3515" y="-1030711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g11839d5371c_0_935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69504" y="-1028468"/>
            <a:ext cx="485295" cy="4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11839d5371c_0_9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0" name="Google Shape;2510;g11839d5371c_0_963"/>
          <p:cNvSpPr/>
          <p:nvPr/>
        </p:nvSpPr>
        <p:spPr>
          <a:xfrm>
            <a:off x="2296732" y="0"/>
            <a:ext cx="7907700" cy="6858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Google Shape;2511;g11839d5371c_0_963"/>
          <p:cNvSpPr/>
          <p:nvPr/>
        </p:nvSpPr>
        <p:spPr>
          <a:xfrm>
            <a:off x="3567449" y="2137893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g11839d5371c_0_963"/>
          <p:cNvSpPr/>
          <p:nvPr/>
        </p:nvSpPr>
        <p:spPr>
          <a:xfrm>
            <a:off x="7325934" y="2103549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Google Shape;2513;g11839d5371c_0_963"/>
          <p:cNvSpPr/>
          <p:nvPr/>
        </p:nvSpPr>
        <p:spPr>
          <a:xfrm>
            <a:off x="3567449" y="2766274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g11839d5371c_0_963"/>
          <p:cNvSpPr/>
          <p:nvPr/>
        </p:nvSpPr>
        <p:spPr>
          <a:xfrm>
            <a:off x="7325934" y="273193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g11839d5371c_0_963"/>
          <p:cNvSpPr/>
          <p:nvPr/>
        </p:nvSpPr>
        <p:spPr>
          <a:xfrm>
            <a:off x="3567449" y="3429000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1839d5371c_0_963"/>
          <p:cNvSpPr/>
          <p:nvPr/>
        </p:nvSpPr>
        <p:spPr>
          <a:xfrm>
            <a:off x="7325934" y="3394656"/>
            <a:ext cx="1880400" cy="373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g11839d5371c_0_963"/>
          <p:cNvSpPr/>
          <p:nvPr/>
        </p:nvSpPr>
        <p:spPr>
          <a:xfrm>
            <a:off x="3626477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1839d5371c_0_963"/>
          <p:cNvSpPr/>
          <p:nvPr/>
        </p:nvSpPr>
        <p:spPr>
          <a:xfrm>
            <a:off x="5742905" y="4143242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1839d5371c_0_963"/>
          <p:cNvSpPr/>
          <p:nvPr/>
        </p:nvSpPr>
        <p:spPr>
          <a:xfrm>
            <a:off x="7789573" y="4111581"/>
            <a:ext cx="1416600" cy="373500"/>
          </a:xfrm>
          <a:prstGeom prst="round2SameRect">
            <a:avLst>
              <a:gd name="adj1" fmla="val 16667"/>
              <a:gd name="adj2" fmla="val 4827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1839d5371c_0_963"/>
          <p:cNvSpPr txBox="1"/>
          <p:nvPr/>
        </p:nvSpPr>
        <p:spPr>
          <a:xfrm>
            <a:off x="3567449" y="649882"/>
            <a:ext cx="4172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1" name="Google Shape;2521;g11839d5371c_0_963" descr="A picture containing text, clo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534" y="313860"/>
            <a:ext cx="1138715" cy="110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g11839d5371c_0_963" descr="New Wheelcha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1683" y="2804276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g11839d5371c_0_963" descr="Universal Acce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1683" y="2181700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g11839d5371c_0_963" descr="Bar graph with downward trend RT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242" y="2743407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g11839d5371c_0_963" descr="Presentation with bar char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8242" y="3518481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6" name="Google Shape;2526;g11839d5371c_0_963" descr="Head with gea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41683" y="3426852"/>
            <a:ext cx="329681" cy="32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g11839d5371c_0_963" descr="Lightbulb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64635" y="2159796"/>
            <a:ext cx="329681" cy="32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11839d5371c_0_9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g11839d5371c_0_985"/>
          <p:cNvSpPr/>
          <p:nvPr/>
        </p:nvSpPr>
        <p:spPr>
          <a:xfrm>
            <a:off x="2421468" y="0"/>
            <a:ext cx="7603200" cy="6858000"/>
          </a:xfrm>
          <a:prstGeom prst="roundRect">
            <a:avLst>
              <a:gd name="adj" fmla="val 16667"/>
            </a:avLst>
          </a:prstGeom>
          <a:solidFill>
            <a:srgbClr val="002060">
              <a:alpha val="6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g11839d5371c_0_985"/>
          <p:cNvSpPr/>
          <p:nvPr/>
        </p:nvSpPr>
        <p:spPr>
          <a:xfrm>
            <a:off x="2315717" y="234592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g11839d5371c_0_985"/>
          <p:cNvSpPr/>
          <p:nvPr/>
        </p:nvSpPr>
        <p:spPr>
          <a:xfrm>
            <a:off x="6778581" y="2395474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g11839d5371c_0_985"/>
          <p:cNvSpPr/>
          <p:nvPr/>
        </p:nvSpPr>
        <p:spPr>
          <a:xfrm>
            <a:off x="3906592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1839d5371c_0_985"/>
          <p:cNvSpPr/>
          <p:nvPr/>
        </p:nvSpPr>
        <p:spPr>
          <a:xfrm>
            <a:off x="6778581" y="3114545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8" name="Google Shape;2538;g11839d5371c_0_985"/>
          <p:cNvSpPr/>
          <p:nvPr/>
        </p:nvSpPr>
        <p:spPr>
          <a:xfrm>
            <a:off x="3906592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9" name="Google Shape;2539;g11839d5371c_0_985"/>
          <p:cNvSpPr/>
          <p:nvPr/>
        </p:nvSpPr>
        <p:spPr>
          <a:xfrm>
            <a:off x="6778581" y="3828249"/>
            <a:ext cx="1906200" cy="39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g11839d5371c_0_985"/>
          <p:cNvSpPr/>
          <p:nvPr/>
        </p:nvSpPr>
        <p:spPr>
          <a:xfrm>
            <a:off x="3930201" y="464069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1839d5371c_0_985"/>
          <p:cNvSpPr/>
          <p:nvPr/>
        </p:nvSpPr>
        <p:spPr>
          <a:xfrm>
            <a:off x="5602309" y="4662157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Exit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1839d5371c_0_985"/>
          <p:cNvSpPr/>
          <p:nvPr/>
        </p:nvSpPr>
        <p:spPr>
          <a:xfrm>
            <a:off x="7280856" y="4664301"/>
            <a:ext cx="1403700" cy="399300"/>
          </a:xfrm>
          <a:prstGeom prst="round2DiagRect">
            <a:avLst>
              <a:gd name="adj1" fmla="val 16667"/>
              <a:gd name="adj2" fmla="val 41935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3" name="Google Shape;2543;g11839d5371c_0_985" descr="Employee bad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7669" y="234591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g11839d5371c_0_985" descr="Speaker Ph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4074" y="383137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g11839d5371c_0_985" descr="Envelop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9658" y="2395474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g11839d5371c_0_985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93286" y="3795070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g11839d5371c_0_985" descr="Family with bo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4110" y="3115713"/>
            <a:ext cx="485295" cy="48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g11839d5371c_0_985" descr="Glob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836" y="3169135"/>
            <a:ext cx="485295" cy="48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g11839d5371c_0_985"/>
          <p:cNvSpPr txBox="1"/>
          <p:nvPr/>
        </p:nvSpPr>
        <p:spPr>
          <a:xfrm>
            <a:off x="3561007" y="617930"/>
            <a:ext cx="408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WELCOME BACK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0" name="Google Shape;2550;g11839d5371c_0_985" descr="A picture containing text, clos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1617" y="202451"/>
            <a:ext cx="1138715" cy="11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1839d5371c_0_1007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1839d5371c_0_1007"/>
          <p:cNvSpPr/>
          <p:nvPr/>
        </p:nvSpPr>
        <p:spPr>
          <a:xfrm>
            <a:off x="1" y="0"/>
            <a:ext cx="20310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7" name="Google Shape;2557;g11839d5371c_0_1007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g11839d5371c_0_1007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g11839d5371c_0_1007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g11839d5371c_0_1007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g11839d5371c_0_1007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g11839d5371c_0_1007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g11839d5371c_0_1007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g11839d5371c_0_1007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g11839d5371c_0_1007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g11839d5371c_0_1007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g11839d5371c_0_1007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g11839d5371c_0_1007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g11839d5371c_0_1007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g11839d5371c_0_1007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1" name="Google Shape;2571;g11839d5371c_0_1007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2" name="Google Shape;2572;g11839d5371c_0_1007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3" name="Google Shape;2573;g11839d5371c_0_1007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4" name="Google Shape;2574;g11839d5371c_0_1007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5" name="Google Shape;2575;g11839d5371c_0_1007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Google Shape;2576;g11839d5371c_0_1007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g11839d5371c_0_1007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2" name="Google Shape;2582;g11839d5371c_0_1033" descr="Shape,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382" y="7673182"/>
            <a:ext cx="717599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g11839d5371c_0_1033"/>
          <p:cNvSpPr/>
          <p:nvPr/>
        </p:nvSpPr>
        <p:spPr>
          <a:xfrm>
            <a:off x="162349" y="0"/>
            <a:ext cx="1933500" cy="6858000"/>
          </a:xfrm>
          <a:prstGeom prst="rect">
            <a:avLst/>
          </a:prstGeom>
          <a:solidFill>
            <a:srgbClr val="332A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4" name="Google Shape;2584;g11839d5371c_0_1033" descr="Gau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96" y="7198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g11839d5371c_0_1033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219" y="67552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g11839d5371c_0_1033" descr="Business Grow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29" y="188259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g11839d5371c_0_1033" descr="Ribb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85" y="3089666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g11839d5371c_0_1033" descr="Podiu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373" y="429673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g11839d5371c_0_1033" descr="Shopping ba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197" y="1279058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g11839d5371c_0_1033" descr="Coi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175" y="248613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g11839d5371c_0_1033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2241" y="5503810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g11839d5371c_0_1033" descr="Call cente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00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g11839d5371c_0_1033" descr="Satell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6307" y="369320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g11839d5371c_0_1033" descr="Fork and knif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351" y="4900274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g11839d5371c_0_1033" descr="Pow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0263" y="6107342"/>
            <a:ext cx="433971" cy="43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g11839d5371c_0_1033" descr="Unlock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53742" y="6107341"/>
            <a:ext cx="433971" cy="4339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g11839d5371c_0_1033"/>
          <p:cNvSpPr/>
          <p:nvPr/>
        </p:nvSpPr>
        <p:spPr>
          <a:xfrm>
            <a:off x="1745380" y="89250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g11839d5371c_0_1033"/>
          <p:cNvSpPr/>
          <p:nvPr/>
        </p:nvSpPr>
        <p:spPr>
          <a:xfrm>
            <a:off x="1749451" y="149932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g11839d5371c_0_1033"/>
          <p:cNvSpPr/>
          <p:nvPr/>
        </p:nvSpPr>
        <p:spPr>
          <a:xfrm>
            <a:off x="1746737" y="2106140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g11839d5371c_0_1033"/>
          <p:cNvSpPr/>
          <p:nvPr/>
        </p:nvSpPr>
        <p:spPr>
          <a:xfrm>
            <a:off x="1744023" y="2712956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g11839d5371c_0_1033"/>
          <p:cNvSpPr/>
          <p:nvPr/>
        </p:nvSpPr>
        <p:spPr>
          <a:xfrm>
            <a:off x="1742666" y="3319772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2" name="Google Shape;2602;g11839d5371c_0_1033"/>
          <p:cNvSpPr/>
          <p:nvPr/>
        </p:nvSpPr>
        <p:spPr>
          <a:xfrm>
            <a:off x="1741309" y="3926588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g11839d5371c_0_1033"/>
          <p:cNvSpPr/>
          <p:nvPr/>
        </p:nvSpPr>
        <p:spPr>
          <a:xfrm>
            <a:off x="1748094" y="4533404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g11839d5371c_0_1033"/>
          <p:cNvSpPr/>
          <p:nvPr/>
        </p:nvSpPr>
        <p:spPr>
          <a:xfrm>
            <a:off x="1779379" y="5747033"/>
            <a:ext cx="502800" cy="216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1839d5371c_0_1059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0" name="Google Shape;2610;g11839d5371c_0_1059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1547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g11839d5371c_0_1059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2" name="Google Shape;2612;g11839d5371c_0_1059" descr="Month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g11839d5371c_0_1059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g11839d5371c_0_1059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g11839d5371c_0_1059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6" name="Google Shape;2616;g11839d5371c_0_1059" descr="Employee bad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g11839d5371c_0_1059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g11839d5371c_0_1059" descr="Meeti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g11839d5371c_0_1059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0" name="Google Shape;2620;g11839d5371c_0_1059" descr="Loc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g11839d5371c_0_1059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g11839d5371c_0_1059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g11839d5371c_0_1059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g11839d5371c_0_1059">
            <a:hlinkClick r:id="rId9"/>
          </p:cNvPr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g11839d5371c_0_1059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g11839d5371c_0_1059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7" name="Google Shape;2627;g11839d5371c_0_1059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8" name="Google Shape;2628;g11839d5371c_0_1059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9" name="Google Shape;2629;g11839d5371c_0_1059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g11839d5371c_0_1059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g11839d5371c_0_1059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2" name="Google Shape;2632;g11839d5371c_0_1059" descr="Strea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g11839d5371c_0_1059" descr="Lightbulb and gea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g11839d5371c_0_1059" descr="Raised han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g11839d5371c_0_1059" descr="Seeds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g11839d5371c_0_1059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7" name="Google Shape;2637;g11839d5371c_0_1059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1839d5371c_0_1059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g11839d5371c_0_1059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0" name="Google Shape;2640;g11839d5371c_0_1059" descr="Profess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1" name="Google Shape;2641;g11839d5371c_0_1059"/>
          <p:cNvGraphicFramePr/>
          <p:nvPr/>
        </p:nvGraphicFramePr>
        <p:xfrm>
          <a:off x="5326475" y="17003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{065C7385-C936-4765-A486-C5E6D588337D}</a:tableStyleId>
              </a:tblPr>
              <a:tblGrid>
                <a:gridCol w="191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Name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Education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Role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Period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42" name="Google Shape;2642;g11839d5371c_0_1059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g11839d5371c_0_1059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1839d5371c_0_1097"/>
          <p:cNvSpPr/>
          <p:nvPr/>
        </p:nvSpPr>
        <p:spPr>
          <a:xfrm>
            <a:off x="0" y="0"/>
            <a:ext cx="51615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Google Shape;2649;g11839d5371c_0_1097"/>
          <p:cNvSpPr/>
          <p:nvPr/>
        </p:nvSpPr>
        <p:spPr>
          <a:xfrm>
            <a:off x="5306715" y="5627"/>
            <a:ext cx="58224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0" name="Google Shape;2650;g11839d5371c_0_1097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100"/>
            <a:ext cx="5161547" cy="17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g11839d5371c_0_1097" descr="Graphical user interface, application,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6715" y="-395"/>
            <a:ext cx="5822495" cy="17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52" name="Google Shape;2652;g11839d5371c_0_1097"/>
          <p:cNvSpPr/>
          <p:nvPr/>
        </p:nvSpPr>
        <p:spPr>
          <a:xfrm>
            <a:off x="652905" y="1838866"/>
            <a:ext cx="16089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Joining 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g11839d5371c_0_1097"/>
          <p:cNvSpPr/>
          <p:nvPr/>
        </p:nvSpPr>
        <p:spPr>
          <a:xfrm>
            <a:off x="652905" y="2309274"/>
            <a:ext cx="1618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4" name="Google Shape;2654;g11839d5371c_0_1097"/>
          <p:cNvSpPr/>
          <p:nvPr/>
        </p:nvSpPr>
        <p:spPr>
          <a:xfrm>
            <a:off x="652905" y="2780510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g11839d5371c_0_1097"/>
          <p:cNvSpPr/>
          <p:nvPr/>
        </p:nvSpPr>
        <p:spPr>
          <a:xfrm>
            <a:off x="643262" y="3251747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g11839d5371c_0_1097"/>
          <p:cNvSpPr/>
          <p:nvPr/>
        </p:nvSpPr>
        <p:spPr>
          <a:xfrm>
            <a:off x="652905" y="3740604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g11839d5371c_0_1097"/>
          <p:cNvSpPr/>
          <p:nvPr/>
        </p:nvSpPr>
        <p:spPr>
          <a:xfrm>
            <a:off x="4104349" y="1838035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Google Shape;2658;g11839d5371c_0_1097"/>
          <p:cNvSpPr/>
          <p:nvPr/>
        </p:nvSpPr>
        <p:spPr>
          <a:xfrm>
            <a:off x="2616442" y="1835670"/>
            <a:ext cx="8367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Google Shape;2659;g11839d5371c_0_1097"/>
          <p:cNvSpPr/>
          <p:nvPr/>
        </p:nvSpPr>
        <p:spPr>
          <a:xfrm>
            <a:off x="3573379" y="1835670"/>
            <a:ext cx="433200" cy="3240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g11839d5371c_0_1097"/>
          <p:cNvSpPr/>
          <p:nvPr/>
        </p:nvSpPr>
        <p:spPr>
          <a:xfrm>
            <a:off x="2632504" y="228519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Google Shape;2661;g11839d5371c_0_1097"/>
          <p:cNvSpPr/>
          <p:nvPr/>
        </p:nvSpPr>
        <p:spPr>
          <a:xfrm>
            <a:off x="2621262" y="2775970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2" name="Google Shape;2662;g11839d5371c_0_1097"/>
          <p:cNvSpPr/>
          <p:nvPr/>
        </p:nvSpPr>
        <p:spPr>
          <a:xfrm>
            <a:off x="2621262" y="3257764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Google Shape;2663;g11839d5371c_0_1097"/>
          <p:cNvSpPr/>
          <p:nvPr/>
        </p:nvSpPr>
        <p:spPr>
          <a:xfrm>
            <a:off x="2616442" y="3728716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Google Shape;2664;g11839d5371c_0_1097"/>
          <p:cNvSpPr/>
          <p:nvPr/>
        </p:nvSpPr>
        <p:spPr>
          <a:xfrm>
            <a:off x="652905" y="4752465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g11839d5371c_0_1097"/>
          <p:cNvSpPr/>
          <p:nvPr/>
        </p:nvSpPr>
        <p:spPr>
          <a:xfrm>
            <a:off x="3752232" y="4785772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g11839d5371c_0_1097"/>
          <p:cNvSpPr/>
          <p:nvPr/>
        </p:nvSpPr>
        <p:spPr>
          <a:xfrm>
            <a:off x="2202569" y="4769118"/>
            <a:ext cx="1179000" cy="365700"/>
          </a:xfrm>
          <a:prstGeom prst="round2DiagRect">
            <a:avLst>
              <a:gd name="adj1" fmla="val 16667"/>
              <a:gd name="adj2" fmla="val 29605"/>
            </a:avLst>
          </a:prstGeom>
          <a:solidFill>
            <a:srgbClr val="7E4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g11839d5371c_0_1097"/>
          <p:cNvSpPr/>
          <p:nvPr/>
        </p:nvSpPr>
        <p:spPr>
          <a:xfrm>
            <a:off x="60155" y="6440401"/>
            <a:ext cx="50565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Control: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8" name="Google Shape;2668;g11839d5371c_0_1097" descr="Str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6834" y="6374381"/>
            <a:ext cx="50292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g11839d5371c_0_1097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8118" y="6407780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g11839d5371c_0_1097" descr="Raised ha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1620" y="6428858"/>
            <a:ext cx="429768" cy="42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g11839d5371c_0_1097" descr="Seed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616" y="6395459"/>
            <a:ext cx="502920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g11839d5371c_0_1097"/>
          <p:cNvSpPr/>
          <p:nvPr/>
        </p:nvSpPr>
        <p:spPr>
          <a:xfrm>
            <a:off x="631252" y="4243726"/>
            <a:ext cx="16236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g11839d5371c_0_1097"/>
          <p:cNvSpPr/>
          <p:nvPr/>
        </p:nvSpPr>
        <p:spPr>
          <a:xfrm>
            <a:off x="2594789" y="4231838"/>
            <a:ext cx="23148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4" name="Google Shape;2674;g11839d5371c_0_1097" descr="Monthly calend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400" y="1844050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g11839d5371c_0_1097" descr="Employee bad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8400" y="229645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g11839d5371c_0_1097" descr="Meeti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8400" y="3245733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g11839d5371c_0_1097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4345" y="4211841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g11839d5371c_0_1097" descr="Profess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8400" y="2748856"/>
            <a:ext cx="354505" cy="3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Google Shape;2679;g11839d5371c_0_1097" descr="L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8400" y="3690718"/>
            <a:ext cx="354505" cy="35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g11839d5371c_0_1097"/>
          <p:cNvSpPr/>
          <p:nvPr/>
        </p:nvSpPr>
        <p:spPr>
          <a:xfrm>
            <a:off x="5338508" y="6444012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Education: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g11839d5371c_0_1097"/>
          <p:cNvSpPr/>
          <p:nvPr/>
        </p:nvSpPr>
        <p:spPr>
          <a:xfrm>
            <a:off x="5337013" y="6065716"/>
            <a:ext cx="5742300" cy="365700"/>
          </a:xfrm>
          <a:prstGeom prst="roundRect">
            <a:avLst>
              <a:gd name="adj" fmla="val 16666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Employee by Name: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1a131acbf_0_0"/>
          <p:cNvSpPr txBox="1">
            <a:spLocks noGrp="1"/>
          </p:cNvSpPr>
          <p:nvPr>
            <p:ph type="ctrTitle"/>
          </p:nvPr>
        </p:nvSpPr>
        <p:spPr>
          <a:xfrm>
            <a:off x="988667" y="942875"/>
            <a:ext cx="56739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SPS GOJRA</a:t>
            </a:r>
            <a:endParaRPr/>
          </a:p>
        </p:txBody>
      </p:sp>
      <p:sp>
        <p:nvSpPr>
          <p:cNvPr id="489" name="Google Shape;489;g121a131acbf_0_0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3224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11839d5371c_0_1134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7" name="Google Shape;2687;g11839d5371c_0_1134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2688" name="Google Shape;2688;g11839d5371c_0_1134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89" name="Google Shape;2689;g11839d5371c_0_11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0" name="Google Shape;2690;g11839d5371c_0_1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Google Shape;2691;g11839d5371c_0_1134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g11839d5371c_0_1134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3" name="Google Shape;2693;g11839d5371c_0_1134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4" name="Google Shape;2694;g11839d5371c_0_1134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5" name="Google Shape;2695;g11839d5371c_0_1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g11839d5371c_0_1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g11839d5371c_0_1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g11839d5371c_0_1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Google Shape;2699;g11839d5371c_0_1134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0" name="Google Shape;2700;g11839d5371c_0_1134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2701" name="Google Shape;2701;g11839d5371c_0_1134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02" name="Google Shape;2702;g11839d5371c_0_1134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3" name="Google Shape;2703;g11839d5371c_0_1134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2704" name="Google Shape;2704;g11839d5371c_0_1134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05" name="Google Shape;2705;g11839d5371c_0_11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6" name="Google Shape;2706;g11839d5371c_0_1134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2707" name="Google Shape;2707;g11839d5371c_0_1134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08" name="Google Shape;2708;g11839d5371c_0_11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11839d5371c_0_1160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4" name="Google Shape;2714;g11839d5371c_0_1160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2715" name="Google Shape;2715;g11839d5371c_0_1160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16" name="Google Shape;2716;g11839d5371c_0_11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7" name="Google Shape;2717;g11839d5371c_0_1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g11839d5371c_0_1160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g11839d5371c_0_1160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Google Shape;2720;g11839d5371c_0_1160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1" name="Google Shape;2721;g11839d5371c_0_1160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2" name="Google Shape;2722;g11839d5371c_0_1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g11839d5371c_0_1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g11839d5371c_0_11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g11839d5371c_0_11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g11839d5371c_0_1160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7" name="Google Shape;2727;g11839d5371c_0_1160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2728" name="Google Shape;2728;g11839d5371c_0_1160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29" name="Google Shape;2729;g11839d5371c_0_1160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0" name="Google Shape;2730;g11839d5371c_0_1160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2731" name="Google Shape;2731;g11839d5371c_0_1160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32" name="Google Shape;2732;g11839d5371c_0_11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3" name="Google Shape;2733;g11839d5371c_0_1160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2734" name="Google Shape;2734;g11839d5371c_0_1160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35" name="Google Shape;2735;g11839d5371c_0_11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11839d5371c_0_1186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1" name="Google Shape;2741;g11839d5371c_0_1186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2742" name="Google Shape;2742;g11839d5371c_0_1186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3" name="Google Shape;2743;g11839d5371c_0_11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4" name="Google Shape;2744;g11839d5371c_0_1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g11839d5371c_0_1186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Google Shape;2746;g11839d5371c_0_1186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Google Shape;2747;g11839d5371c_0_1186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8" name="Google Shape;2748;g11839d5371c_0_1186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9" name="Google Shape;2749;g11839d5371c_0_1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g11839d5371c_0_1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g11839d5371c_0_1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g11839d5371c_0_1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g11839d5371c_0_1186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4" name="Google Shape;2754;g11839d5371c_0_1186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2755" name="Google Shape;2755;g11839d5371c_0_1186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56" name="Google Shape;2756;g11839d5371c_0_1186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7" name="Google Shape;2757;g11839d5371c_0_1186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2758" name="Google Shape;2758;g11839d5371c_0_1186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59" name="Google Shape;2759;g11839d5371c_0_11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0" name="Google Shape;2760;g11839d5371c_0_1186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2761" name="Google Shape;2761;g11839d5371c_0_1186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62" name="Google Shape;2762;g11839d5371c_0_11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1839d5371c_0_1212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8" name="Google Shape;2768;g11839d5371c_0_1212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g11839d5371c_0_1212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g11839d5371c_0_1212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1" name="Google Shape;2771;g11839d5371c_0_1212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2" name="Google Shape;2772;g11839d5371c_0_1212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g11839d5371c_0_1212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4" name="Google Shape;2774;g11839d5371c_0_1212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g11839d5371c_0_1212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76" name="Google Shape;2776;g11839d5371c_0_1212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g11839d5371c_0_1212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g11839d5371c_0_1212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g11839d5371c_0_1212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g11839d5371c_0_1212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g11839d5371c_0_1212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2" name="Google Shape;2782;g11839d5371c_0_1212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g11839d5371c_0_1212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g11839d5371c_0_1212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5" name="Google Shape;2785;g11839d5371c_0_1212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6" name="Google Shape;2786;g11839d5371c_0_1212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7" name="Google Shape;2787;g11839d5371c_0_1212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8" name="Google Shape;2788;g11839d5371c_0_1212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9" name="Google Shape;2789;g11839d5371c_0_1212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0" name="Google Shape;2790;g11839d5371c_0_1212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g11839d5371c_0_1212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g11839d5371c_0_1212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g11839d5371c_0_1212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g11839d5371c_0_1212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5" name="Google Shape;2795;g11839d5371c_0_1212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g11839d5371c_0_1212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g11839d5371c_0_1212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g11839d5371c_0_1212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g11839d5371c_0_1212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g11839d5371c_0_1212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1" name="Google Shape;2801;g11839d5371c_0_1212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Google Shape;2802;g11839d5371c_0_1212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3" name="Google Shape;2803;g11839d5371c_0_1212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g11839d5371c_0_1212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g11839d5371c_0_1212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g11839d5371c_0_1212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g11839d5371c_0_1212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8" name="Google Shape;2808;g11839d5371c_0_1212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09" name="Google Shape;2809;g11839d5371c_0_1212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g11839d5371c_0_1212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g11839d5371c_0_1212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Google Shape;2812;g11839d5371c_0_1212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g11839d5371c_0_1212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4" name="Google Shape;2814;g11839d5371c_0_1212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11839d5371c_0_1263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0" name="Google Shape;2820;g11839d5371c_0_1263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Google Shape;2821;g11839d5371c_0_1263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g11839d5371c_0_1263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3" name="Google Shape;2823;g11839d5371c_0_1263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Google Shape;2824;g11839d5371c_0_1263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g11839d5371c_0_1263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6" name="Google Shape;2826;g11839d5371c_0_1263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g11839d5371c_0_1263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Google Shape;2828;g11839d5371c_0_1263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g11839d5371c_0_1263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g11839d5371c_0_1263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g11839d5371c_0_1263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g11839d5371c_0_1263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g11839d5371c_0_1263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g11839d5371c_0_1263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g11839d5371c_0_1263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g11839d5371c_0_1263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7" name="Google Shape;2837;g11839d5371c_0_1263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8" name="Google Shape;2838;g11839d5371c_0_1263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9" name="Google Shape;2839;g11839d5371c_0_1263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g11839d5371c_0_1263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1" name="Google Shape;2841;g11839d5371c_0_1263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1839d5371c_0_1263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3" name="Google Shape;2843;g11839d5371c_0_1263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4" name="Google Shape;2844;g11839d5371c_0_1263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g11839d5371c_0_1263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g11839d5371c_0_1263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7" name="Google Shape;2847;g11839d5371c_0_1263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8" name="Google Shape;2848;g11839d5371c_0_1263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g11839d5371c_0_1263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850" name="Google Shape;2850;g11839d5371c_0_1263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g11839d5371c_0_1263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g11839d5371c_0_1263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Google Shape;2853;g11839d5371c_0_1263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g11839d5371c_0_1263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5" name="Google Shape;2855;g11839d5371c_0_1263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g11839d5371c_0_1263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g11839d5371c_0_1263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g11839d5371c_0_1263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9" name="Google Shape;2859;g11839d5371c_0_1263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0" name="Google Shape;2860;g11839d5371c_0_1263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1" name="Google Shape;2861;g11839d5371c_0_1263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g11839d5371c_0_1263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g11839d5371c_0_1263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g11839d5371c_0_1263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g11839d5371c_0_1263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6" name="Google Shape;2866;g11839d5371c_0_1263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f94586e95b_2_433"/>
          <p:cNvSpPr/>
          <p:nvPr/>
        </p:nvSpPr>
        <p:spPr>
          <a:xfrm>
            <a:off x="0" y="0"/>
            <a:ext cx="12192000" cy="740979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- - Product Manager (Add or Update Products) - - -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2" name="Google Shape;2872;gf94586e95b_2_433" descr="Rock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680" y="-8671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gf94586e95b_2_433"/>
          <p:cNvSpPr/>
          <p:nvPr/>
        </p:nvSpPr>
        <p:spPr>
          <a:xfrm>
            <a:off x="275805" y="898405"/>
            <a:ext cx="3217215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gf94586e95b_2_433"/>
          <p:cNvSpPr/>
          <p:nvPr/>
        </p:nvSpPr>
        <p:spPr>
          <a:xfrm>
            <a:off x="3577339" y="888459"/>
            <a:ext cx="2313130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Price: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gf94586e95b_2_433"/>
          <p:cNvSpPr/>
          <p:nvPr/>
        </p:nvSpPr>
        <p:spPr>
          <a:xfrm>
            <a:off x="5974786" y="888459"/>
            <a:ext cx="1964725" cy="3657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 Price: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gf94586e95b_2_433"/>
          <p:cNvSpPr/>
          <p:nvPr/>
        </p:nvSpPr>
        <p:spPr>
          <a:xfrm>
            <a:off x="8262059" y="902497"/>
            <a:ext cx="1010595" cy="351722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gf94586e95b_2_433"/>
          <p:cNvSpPr/>
          <p:nvPr/>
        </p:nvSpPr>
        <p:spPr>
          <a:xfrm>
            <a:off x="9356972" y="898405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8" name="Google Shape;2878;gf94586e95b_2_433" descr="Chi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972" y="84975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gf94586e95b_2_433" descr="Zoom 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5869" y="878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Google Shape;2880;gf94586e95b_2_433"/>
          <p:cNvSpPr/>
          <p:nvPr/>
        </p:nvSpPr>
        <p:spPr>
          <a:xfrm>
            <a:off x="10768303" y="908555"/>
            <a:ext cx="1332258" cy="36576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1" name="Google Shape;2881;gf94586e95b_2_433" descr="Directi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32112" y="878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2" name="Google Shape;2882;gf94586e95b_2_433"/>
          <p:cNvSpPr/>
          <p:nvPr/>
        </p:nvSpPr>
        <p:spPr>
          <a:xfrm>
            <a:off x="275805" y="1473423"/>
            <a:ext cx="11824800" cy="5204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f94586e95b_2_448"/>
          <p:cNvSpPr/>
          <p:nvPr/>
        </p:nvSpPr>
        <p:spPr>
          <a:xfrm>
            <a:off x="0" y="-372979"/>
            <a:ext cx="12192000" cy="7230979"/>
          </a:xfrm>
          <a:prstGeom prst="rtTriangle">
            <a:avLst/>
          </a:prstGeom>
          <a:solidFill>
            <a:srgbClr val="FE7D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8" name="Google Shape;2888;gf94586e95b_2_448"/>
          <p:cNvSpPr/>
          <p:nvPr/>
        </p:nvSpPr>
        <p:spPr>
          <a:xfrm rot="10800000">
            <a:off x="360947" y="0"/>
            <a:ext cx="11831053" cy="7146758"/>
          </a:xfrm>
          <a:prstGeom prst="rtTriangle">
            <a:avLst/>
          </a:prstGeom>
          <a:solidFill>
            <a:srgbClr val="FBFF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9" name="Google Shape;2889;gf94586e95b_2_448"/>
          <p:cNvSpPr/>
          <p:nvPr/>
        </p:nvSpPr>
        <p:spPr>
          <a:xfrm>
            <a:off x="3407140" y="1195319"/>
            <a:ext cx="4138800" cy="49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0" name="Google Shape;2890;gf94586e95b_2_448"/>
          <p:cNvSpPr/>
          <p:nvPr/>
        </p:nvSpPr>
        <p:spPr>
          <a:xfrm>
            <a:off x="3693695" y="866274"/>
            <a:ext cx="745958" cy="733926"/>
          </a:xfrm>
          <a:prstGeom prst="ellipse">
            <a:avLst/>
          </a:prstGeom>
          <a:solidFill>
            <a:srgbClr val="FE7D5D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1" name="Google Shape;2891;gf94586e95b_2_448" descr="Gears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832" y="912395"/>
            <a:ext cx="641684" cy="641684"/>
          </a:xfrm>
          <a:prstGeom prst="rect">
            <a:avLst/>
          </a:prstGeom>
          <a:noFill/>
          <a:ln>
            <a:noFill/>
          </a:ln>
        </p:spPr>
      </p:pic>
      <p:sp>
        <p:nvSpPr>
          <p:cNvPr id="2892" name="Google Shape;2892;gf94586e95b_2_448"/>
          <p:cNvSpPr/>
          <p:nvPr/>
        </p:nvSpPr>
        <p:spPr>
          <a:xfrm>
            <a:off x="4211091" y="3082453"/>
            <a:ext cx="2310000" cy="32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3" name="Google Shape;2893;gf94586e95b_2_448"/>
          <p:cNvSpPr/>
          <p:nvPr/>
        </p:nvSpPr>
        <p:spPr>
          <a:xfrm>
            <a:off x="4211091" y="3531879"/>
            <a:ext cx="2310000" cy="32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4" name="Google Shape;2894;gf94586e95b_2_448"/>
          <p:cNvSpPr/>
          <p:nvPr/>
        </p:nvSpPr>
        <p:spPr>
          <a:xfrm>
            <a:off x="4211053" y="4174955"/>
            <a:ext cx="2310063" cy="320040"/>
          </a:xfrm>
          <a:prstGeom prst="rect">
            <a:avLst/>
          </a:prstGeom>
          <a:solidFill>
            <a:srgbClr val="DC5B38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gf94586e95b_2_448"/>
          <p:cNvSpPr txBox="1"/>
          <p:nvPr/>
        </p:nvSpPr>
        <p:spPr>
          <a:xfrm>
            <a:off x="4700837" y="2455650"/>
            <a:ext cx="13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Login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gf94586e95b_2_448"/>
          <p:cNvSpPr/>
          <p:nvPr/>
        </p:nvSpPr>
        <p:spPr>
          <a:xfrm>
            <a:off x="3486813" y="3063226"/>
            <a:ext cx="477300" cy="320100"/>
          </a:xfrm>
          <a:prstGeom prst="rect">
            <a:avLst/>
          </a:prstGeom>
          <a:solidFill>
            <a:srgbClr val="FCFE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7" name="Google Shape;2897;gf94586e95b_2_448"/>
          <p:cNvSpPr/>
          <p:nvPr/>
        </p:nvSpPr>
        <p:spPr>
          <a:xfrm>
            <a:off x="3486838" y="3531909"/>
            <a:ext cx="477300" cy="320100"/>
          </a:xfrm>
          <a:prstGeom prst="rect">
            <a:avLst/>
          </a:prstGeom>
          <a:solidFill>
            <a:srgbClr val="FCFE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8" name="Google Shape;2898;gf94586e95b_2_448" descr="Lo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046" y="3529490"/>
            <a:ext cx="324852" cy="32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gf94586e95b_2_448" descr="Us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3052" y="3060848"/>
            <a:ext cx="324852" cy="32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f94586e95b_2_464"/>
          <p:cNvSpPr/>
          <p:nvPr/>
        </p:nvSpPr>
        <p:spPr>
          <a:xfrm>
            <a:off x="1780674" y="168442"/>
            <a:ext cx="9745578" cy="6557211"/>
          </a:xfrm>
          <a:prstGeom prst="roundRect">
            <a:avLst>
              <a:gd name="adj" fmla="val 4310"/>
            </a:avLst>
          </a:prstGeom>
          <a:solidFill>
            <a:schemeClr val="lt1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5" name="Google Shape;2905;gf94586e95b_2_464"/>
          <p:cNvSpPr/>
          <p:nvPr/>
        </p:nvSpPr>
        <p:spPr>
          <a:xfrm>
            <a:off x="7732400" y="168442"/>
            <a:ext cx="3793852" cy="6557211"/>
          </a:xfrm>
          <a:prstGeom prst="roundRect">
            <a:avLst>
              <a:gd name="adj" fmla="val 4310"/>
            </a:avLst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Google Shape;2906;gf94586e95b_2_464"/>
          <p:cNvSpPr txBox="1"/>
          <p:nvPr/>
        </p:nvSpPr>
        <p:spPr>
          <a:xfrm>
            <a:off x="1969113" y="189160"/>
            <a:ext cx="1034716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sng" strike="noStrike" cap="none">
                <a:solidFill>
                  <a:srgbClr val="0ECA7D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gf94586e95b_2_464"/>
          <p:cNvSpPr txBox="1"/>
          <p:nvPr/>
        </p:nvSpPr>
        <p:spPr>
          <a:xfrm>
            <a:off x="2627001" y="197257"/>
            <a:ext cx="1034716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a2z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8" name="Google Shape;2908;gf94586e95b_2_464"/>
          <p:cNvPicPr preferRelativeResize="0"/>
          <p:nvPr/>
        </p:nvPicPr>
        <p:blipFill rotWithShape="1">
          <a:blip r:embed="rId3">
            <a:alphaModFix/>
          </a:blip>
          <a:srcRect l="-1190" r="1189"/>
          <a:stretch/>
        </p:blipFill>
        <p:spPr>
          <a:xfrm>
            <a:off x="3023075" y="1140100"/>
            <a:ext cx="3152375" cy="12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Google Shape;2909;gf94586e95b_2_464"/>
          <p:cNvSpPr txBox="1"/>
          <p:nvPr/>
        </p:nvSpPr>
        <p:spPr>
          <a:xfrm>
            <a:off x="3308627" y="2532872"/>
            <a:ext cx="252663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 use your account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gf94586e95b_2_464"/>
          <p:cNvSpPr/>
          <p:nvPr/>
        </p:nvSpPr>
        <p:spPr>
          <a:xfrm>
            <a:off x="7491768" y="168442"/>
            <a:ext cx="749863" cy="6557211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1" name="Google Shape;2911;gf94586e95b_2_464"/>
          <p:cNvSpPr txBox="1"/>
          <p:nvPr/>
        </p:nvSpPr>
        <p:spPr>
          <a:xfrm>
            <a:off x="8518196" y="1343527"/>
            <a:ext cx="2221939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Hello Friends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2" name="Google Shape;2912;gf94586e95b_2_464"/>
          <p:cNvCxnSpPr/>
          <p:nvPr/>
        </p:nvCxnSpPr>
        <p:spPr>
          <a:xfrm>
            <a:off x="9168061" y="1913019"/>
            <a:ext cx="397041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3" name="Google Shape;2913;gf94586e95b_2_464"/>
          <p:cNvSpPr txBox="1"/>
          <p:nvPr/>
        </p:nvSpPr>
        <p:spPr>
          <a:xfrm>
            <a:off x="7491770" y="2241160"/>
            <a:ext cx="403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Fill up personal information and start journey with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gf94586e95b_2_464"/>
          <p:cNvSpPr/>
          <p:nvPr/>
        </p:nvSpPr>
        <p:spPr>
          <a:xfrm>
            <a:off x="8738938" y="3801979"/>
            <a:ext cx="1548062" cy="421105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gf94586e95b_2_464"/>
          <p:cNvSpPr/>
          <p:nvPr/>
        </p:nvSpPr>
        <p:spPr>
          <a:xfrm>
            <a:off x="3003830" y="310414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Google Shape;2916;gf94586e95b_2_464"/>
          <p:cNvSpPr/>
          <p:nvPr/>
        </p:nvSpPr>
        <p:spPr>
          <a:xfrm>
            <a:off x="3003829" y="3760684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Google Shape;2917;gf94586e95b_2_464"/>
          <p:cNvSpPr/>
          <p:nvPr/>
        </p:nvSpPr>
        <p:spPr>
          <a:xfrm>
            <a:off x="3003830" y="4220871"/>
            <a:ext cx="164592" cy="1645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Google Shape;2918;gf94586e95b_2_464"/>
          <p:cNvSpPr txBox="1"/>
          <p:nvPr/>
        </p:nvSpPr>
        <p:spPr>
          <a:xfrm>
            <a:off x="3144359" y="4163870"/>
            <a:ext cx="144769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9" name="Google Shape;2919;gf94586e95b_2_464"/>
          <p:cNvSpPr txBox="1"/>
          <p:nvPr/>
        </p:nvSpPr>
        <p:spPr>
          <a:xfrm>
            <a:off x="4792737" y="4176289"/>
            <a:ext cx="156405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Forgot Password?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gf94586e95b_2_464"/>
          <p:cNvSpPr/>
          <p:nvPr/>
        </p:nvSpPr>
        <p:spPr>
          <a:xfrm>
            <a:off x="3637550" y="4772312"/>
            <a:ext cx="1548062" cy="421105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gf94586e95b_2_464"/>
          <p:cNvSpPr txBox="1"/>
          <p:nvPr/>
        </p:nvSpPr>
        <p:spPr>
          <a:xfrm>
            <a:off x="3003829" y="6386294"/>
            <a:ext cx="371358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Privacy Policy             Terms &amp; Conditions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gf94586e95b_2_464"/>
          <p:cNvSpPr/>
          <p:nvPr/>
        </p:nvSpPr>
        <p:spPr>
          <a:xfrm flipH="1">
            <a:off x="4580019" y="6487885"/>
            <a:ext cx="91440" cy="9144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gf94586e95b_2_464"/>
          <p:cNvSpPr/>
          <p:nvPr/>
        </p:nvSpPr>
        <p:spPr>
          <a:xfrm flipH="1">
            <a:off x="2958109" y="6502156"/>
            <a:ext cx="91440" cy="9144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Google Shape;2924;gf94586e95b_2_464"/>
          <p:cNvSpPr/>
          <p:nvPr/>
        </p:nvSpPr>
        <p:spPr>
          <a:xfrm>
            <a:off x="3015864" y="3104147"/>
            <a:ext cx="451156" cy="365760"/>
          </a:xfrm>
          <a:prstGeom prst="rect">
            <a:avLst/>
          </a:prstGeom>
          <a:solidFill>
            <a:srgbClr val="0ECA7D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gf94586e95b_2_464"/>
          <p:cNvSpPr/>
          <p:nvPr/>
        </p:nvSpPr>
        <p:spPr>
          <a:xfrm>
            <a:off x="3015864" y="3768781"/>
            <a:ext cx="451156" cy="365760"/>
          </a:xfrm>
          <a:prstGeom prst="rect">
            <a:avLst/>
          </a:prstGeom>
          <a:solidFill>
            <a:srgbClr val="0ECA7D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6" name="Google Shape;2926;gf94586e95b_2_464" descr="Lock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9979" y="372703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gf94586e95b_2_464" descr="Us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9820" y="305184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gf94586e95b_2_464"/>
          <p:cNvSpPr/>
          <p:nvPr/>
        </p:nvSpPr>
        <p:spPr>
          <a:xfrm>
            <a:off x="4260560" y="2964839"/>
            <a:ext cx="822960" cy="241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gf94586e95b_2_464"/>
          <p:cNvSpPr/>
          <p:nvPr/>
        </p:nvSpPr>
        <p:spPr>
          <a:xfrm>
            <a:off x="4260560" y="3661732"/>
            <a:ext cx="822960" cy="2406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gf94586e95b_2_464"/>
          <p:cNvSpPr/>
          <p:nvPr/>
        </p:nvSpPr>
        <p:spPr>
          <a:xfrm>
            <a:off x="135313" y="10239"/>
            <a:ext cx="1529100" cy="6873600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1" name="Google Shape;2931;gf94586e95b_2_464"/>
          <p:cNvSpPr/>
          <p:nvPr/>
        </p:nvSpPr>
        <p:spPr>
          <a:xfrm>
            <a:off x="0" y="681738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2" name="Google Shape;2932;gf94586e95b_2_464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9025" y="-919378"/>
            <a:ext cx="632743" cy="63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gf94586e95b_2_464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2975" y="-894092"/>
            <a:ext cx="1045109" cy="6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gf94586e95b_2_46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56938" y="-923214"/>
            <a:ext cx="686535" cy="7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gf94586e95b_2_464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47961" y="-978508"/>
            <a:ext cx="781642" cy="78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gf94586e95b_2_464" descr="Abacus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51351" y="-934734"/>
            <a:ext cx="686535" cy="68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Google Shape;2937;gf94586e95b_2_464" descr="Books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4969" y="187964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Google Shape;2938;gf94586e95b_2_464" descr="Briefcase with solid fil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937" y="275291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Google Shape;2939;gf94586e95b_2_464" descr="Newspaper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39033" y="1006370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gf94586e95b_2_464" descr="Continuous Improvement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17498" y="-1428648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gf94586e95b_2_464" descr="Database with solid fil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51065" y="362618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gf94586e95b_2_464" descr="For Sale with solid fi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39033" y="13309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gf94586e95b_2_464" descr="Gauge with solid fill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208674" y="-128547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gf94586e95b_2_464" descr="Globe with solid fill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31879" y="-9864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gf94586e95b_2_464" descr="Hold Gesture with solid fill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-51065" y="450830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gf94586e95b_2_464" descr="Judge male with solid fill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275857" y="-870759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gf94586e95b_2_464" descr="List with solid fill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033333" y="-1028504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gf94586e95b_2_464" descr="Repeat outlin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565102" y="-101115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gf94586e95b_2_464" descr="Research with solid fill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824903" y="-11401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gf94586e95b_2_464" descr="User with solid fill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47614" y="-112770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gf94586e95b_2_464" descr="Veterinarian male with solid fill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809978" y="-100806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gf94586e95b_2_464"/>
          <p:cNvSpPr/>
          <p:nvPr/>
        </p:nvSpPr>
        <p:spPr>
          <a:xfrm>
            <a:off x="-15580" y="1589872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3" name="Google Shape;2953;gf94586e95b_2_464"/>
          <p:cNvSpPr/>
          <p:nvPr/>
        </p:nvSpPr>
        <p:spPr>
          <a:xfrm>
            <a:off x="-5888" y="2498006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4" name="Google Shape;2954;gf94586e95b_2_464"/>
          <p:cNvSpPr/>
          <p:nvPr/>
        </p:nvSpPr>
        <p:spPr>
          <a:xfrm>
            <a:off x="-242" y="3394107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5" name="Google Shape;2955;gf94586e95b_2_464"/>
          <p:cNvSpPr/>
          <p:nvPr/>
        </p:nvSpPr>
        <p:spPr>
          <a:xfrm>
            <a:off x="-5888" y="4256521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6" name="Google Shape;2956;gf94586e95b_2_464" descr="Magnifying glass with solid fill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726199" y="-174471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gf94586e95b_2_464" descr="Money with solid fill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092321" y="-1498127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gf94586e95b_2_464"/>
          <p:cNvSpPr/>
          <p:nvPr/>
        </p:nvSpPr>
        <p:spPr>
          <a:xfrm>
            <a:off x="-25732" y="5118935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9" name="Google Shape;2959;gf94586e95b_2_464" descr="Power with solid fill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-40957" y="5390435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60" name="Google Shape;2960;gf94586e95b_2_464"/>
          <p:cNvSpPr/>
          <p:nvPr/>
        </p:nvSpPr>
        <p:spPr>
          <a:xfrm>
            <a:off x="-25732" y="6009916"/>
            <a:ext cx="1481711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f94586e95b_2_525"/>
          <p:cNvSpPr/>
          <p:nvPr/>
        </p:nvSpPr>
        <p:spPr>
          <a:xfrm>
            <a:off x="0" y="0"/>
            <a:ext cx="1660358" cy="6858000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6" name="Google Shape;2966;gf94586e95b_2_525"/>
          <p:cNvCxnSpPr/>
          <p:nvPr/>
        </p:nvCxnSpPr>
        <p:spPr>
          <a:xfrm>
            <a:off x="0" y="794084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7" name="Google Shape;2967;gf94586e95b_2_525"/>
          <p:cNvCxnSpPr/>
          <p:nvPr/>
        </p:nvCxnSpPr>
        <p:spPr>
          <a:xfrm>
            <a:off x="0" y="1562100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8" name="Google Shape;2968;gf94586e95b_2_525"/>
          <p:cNvCxnSpPr/>
          <p:nvPr/>
        </p:nvCxnSpPr>
        <p:spPr>
          <a:xfrm>
            <a:off x="0" y="2330116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9" name="Google Shape;2969;gf94586e95b_2_525"/>
          <p:cNvCxnSpPr/>
          <p:nvPr/>
        </p:nvCxnSpPr>
        <p:spPr>
          <a:xfrm>
            <a:off x="0" y="3098132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0" name="Google Shape;2970;gf94586e95b_2_525"/>
          <p:cNvCxnSpPr/>
          <p:nvPr/>
        </p:nvCxnSpPr>
        <p:spPr>
          <a:xfrm>
            <a:off x="0" y="3866148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1" name="Google Shape;2971;gf94586e95b_2_525"/>
          <p:cNvCxnSpPr/>
          <p:nvPr/>
        </p:nvCxnSpPr>
        <p:spPr>
          <a:xfrm>
            <a:off x="0" y="4634164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2" name="Google Shape;2972;gf94586e95b_2_525"/>
          <p:cNvCxnSpPr/>
          <p:nvPr/>
        </p:nvCxnSpPr>
        <p:spPr>
          <a:xfrm>
            <a:off x="0" y="5402179"/>
            <a:ext cx="1660358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73" name="Google Shape;2973;gf94586e95b_2_525" descr="Alarm Ringing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77" y="485353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gf94586e95b_2_525" descr="Alien Fac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96" y="408552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gf94586e95b_2_525" descr="Ambulanc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16" y="3303472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gf94586e95b_2_525" descr="Ancho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16" y="2494547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gf94586e95b_2_525" descr="Angry face with solid fill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613" y="1741371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gf94586e95b_2_525" descr="Angry face outline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92" y="962526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gf94586e95b_2_525" descr="Ant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0694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gf94586e95b_2_525"/>
          <p:cNvSpPr/>
          <p:nvPr/>
        </p:nvSpPr>
        <p:spPr>
          <a:xfrm>
            <a:off x="1937084" y="206943"/>
            <a:ext cx="9962148" cy="6458552"/>
          </a:xfrm>
          <a:prstGeom prst="roundRect">
            <a:avLst>
              <a:gd name="adj" fmla="val 3254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gf94586e95b_2_525"/>
          <p:cNvSpPr/>
          <p:nvPr/>
        </p:nvSpPr>
        <p:spPr>
          <a:xfrm>
            <a:off x="7407442" y="206943"/>
            <a:ext cx="4491790" cy="6458552"/>
          </a:xfrm>
          <a:prstGeom prst="roundRect">
            <a:avLst>
              <a:gd name="adj" fmla="val 3254"/>
            </a:avLst>
          </a:prstGeom>
          <a:solidFill>
            <a:srgbClr val="0ECA7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2" name="Google Shape;2982;gf94586e95b_2_525"/>
          <p:cNvSpPr/>
          <p:nvPr/>
        </p:nvSpPr>
        <p:spPr>
          <a:xfrm>
            <a:off x="7407442" y="206943"/>
            <a:ext cx="1540042" cy="6444114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3" name="Google Shape;2983;gf94586e95b_2_525"/>
          <p:cNvSpPr txBox="1"/>
          <p:nvPr/>
        </p:nvSpPr>
        <p:spPr>
          <a:xfrm>
            <a:off x="2069425" y="324850"/>
            <a:ext cx="128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Jacky2Tech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gf94586e95b_2_525"/>
          <p:cNvSpPr txBox="1"/>
          <p:nvPr/>
        </p:nvSpPr>
        <p:spPr>
          <a:xfrm>
            <a:off x="3168275" y="324850"/>
            <a:ext cx="169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ECA7D"/>
                </a:solidFill>
                <a:latin typeface="Calibri"/>
                <a:ea typeface="Calibri"/>
                <a:cs typeface="Calibri"/>
                <a:sym typeface="Calibri"/>
              </a:rPr>
              <a:t>Solutions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gf94586e95b_2_525"/>
          <p:cNvSpPr txBox="1"/>
          <p:nvPr/>
        </p:nvSpPr>
        <p:spPr>
          <a:xfrm>
            <a:off x="3691690" y="1234439"/>
            <a:ext cx="29718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ECA7D"/>
                </a:solidFill>
                <a:latin typeface="Calibri"/>
                <a:ea typeface="Calibri"/>
                <a:cs typeface="Calibri"/>
                <a:sym typeface="Calibri"/>
              </a:rPr>
              <a:t>Sign into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6" name="Google Shape;2986;gf94586e95b_2_525"/>
          <p:cNvCxnSpPr>
            <a:endCxn id="2985" idx="2"/>
          </p:cNvCxnSpPr>
          <p:nvPr/>
        </p:nvCxnSpPr>
        <p:spPr>
          <a:xfrm>
            <a:off x="4547890" y="1711493"/>
            <a:ext cx="629700" cy="0"/>
          </a:xfrm>
          <a:prstGeom prst="straightConnector1">
            <a:avLst/>
          </a:prstGeom>
          <a:noFill/>
          <a:ln w="381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87" name="Google Shape;2987;gf94586e95b_2_525"/>
          <p:cNvSpPr txBox="1"/>
          <p:nvPr/>
        </p:nvSpPr>
        <p:spPr>
          <a:xfrm>
            <a:off x="3929314" y="2136122"/>
            <a:ext cx="2971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user your account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gf94586e95b_2_525"/>
          <p:cNvSpPr/>
          <p:nvPr/>
        </p:nvSpPr>
        <p:spPr>
          <a:xfrm>
            <a:off x="3597442" y="2586789"/>
            <a:ext cx="3188369" cy="511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9" name="Google Shape;2989;gf94586e95b_2_525"/>
          <p:cNvSpPr/>
          <p:nvPr/>
        </p:nvSpPr>
        <p:spPr>
          <a:xfrm>
            <a:off x="3597442" y="3384366"/>
            <a:ext cx="3188369" cy="511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0" name="Google Shape;2990;gf94586e95b_2_525"/>
          <p:cNvSpPr/>
          <p:nvPr/>
        </p:nvSpPr>
        <p:spPr>
          <a:xfrm>
            <a:off x="3593431" y="2588791"/>
            <a:ext cx="593558" cy="511343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1" name="Google Shape;2991;gf94586e95b_2_525"/>
          <p:cNvSpPr/>
          <p:nvPr/>
        </p:nvSpPr>
        <p:spPr>
          <a:xfrm>
            <a:off x="3593431" y="3393104"/>
            <a:ext cx="593558" cy="511343"/>
          </a:xfrm>
          <a:prstGeom prst="rect">
            <a:avLst/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2" name="Google Shape;2992;gf94586e95b_2_525" descr="User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61610" y="263242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3" name="Google Shape;2993;gf94586e95b_2_525" descr="Lock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61610" y="344985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gf94586e95b_2_525"/>
          <p:cNvSpPr/>
          <p:nvPr/>
        </p:nvSpPr>
        <p:spPr>
          <a:xfrm>
            <a:off x="4713370" y="2494547"/>
            <a:ext cx="1345532" cy="233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gf94586e95b_2_525"/>
          <p:cNvSpPr/>
          <p:nvPr/>
        </p:nvSpPr>
        <p:spPr>
          <a:xfrm>
            <a:off x="4808620" y="3258836"/>
            <a:ext cx="1345532" cy="233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gf94586e95b_2_525"/>
          <p:cNvSpPr/>
          <p:nvPr/>
        </p:nvSpPr>
        <p:spPr>
          <a:xfrm>
            <a:off x="3597441" y="4043354"/>
            <a:ext cx="196548" cy="1540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gf94586e95b_2_525"/>
          <p:cNvSpPr txBox="1"/>
          <p:nvPr/>
        </p:nvSpPr>
        <p:spPr>
          <a:xfrm>
            <a:off x="3747836" y="3965771"/>
            <a:ext cx="14297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Google Shape;2998;gf94586e95b_2_525"/>
          <p:cNvSpPr txBox="1"/>
          <p:nvPr/>
        </p:nvSpPr>
        <p:spPr>
          <a:xfrm>
            <a:off x="5386136" y="3931634"/>
            <a:ext cx="16914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Forgot password?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gf94586e95b_2_525"/>
          <p:cNvSpPr/>
          <p:nvPr/>
        </p:nvSpPr>
        <p:spPr>
          <a:xfrm>
            <a:off x="4387516" y="4357535"/>
            <a:ext cx="1517984" cy="455663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gf94586e95b_2_525"/>
          <p:cNvSpPr txBox="1"/>
          <p:nvPr/>
        </p:nvSpPr>
        <p:spPr>
          <a:xfrm>
            <a:off x="8466222" y="1323573"/>
            <a:ext cx="29718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Hello Friends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1" name="Google Shape;3001;gf94586e95b_2_525"/>
          <p:cNvCxnSpPr/>
          <p:nvPr/>
        </p:nvCxnSpPr>
        <p:spPr>
          <a:xfrm>
            <a:off x="9176084" y="1800627"/>
            <a:ext cx="629653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02" name="Google Shape;3002;gf94586e95b_2_525"/>
          <p:cNvSpPr txBox="1"/>
          <p:nvPr/>
        </p:nvSpPr>
        <p:spPr>
          <a:xfrm>
            <a:off x="7899736" y="2234168"/>
            <a:ext cx="37708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Fill up personal information and start journey with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gf94586e95b_2_525"/>
          <p:cNvSpPr/>
          <p:nvPr/>
        </p:nvSpPr>
        <p:spPr>
          <a:xfrm>
            <a:off x="9046745" y="3786738"/>
            <a:ext cx="1517984" cy="45566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8" name="Google Shape;3008;gf94586e95b_2_5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43" y="733761"/>
            <a:ext cx="9700131" cy="596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gf94586e95b_2_5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0187" y="999821"/>
            <a:ext cx="838095" cy="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gf94586e95b_2_5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234" y="999821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1" name="Google Shape;3011;gf94586e95b_2_567"/>
          <p:cNvSpPr/>
          <p:nvPr/>
        </p:nvSpPr>
        <p:spPr>
          <a:xfrm>
            <a:off x="6528282" y="2562447"/>
            <a:ext cx="3721504" cy="2573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2" name="Google Shape;3012;gf94586e95b_2_567"/>
          <p:cNvSpPr/>
          <p:nvPr/>
        </p:nvSpPr>
        <p:spPr>
          <a:xfrm>
            <a:off x="6629524" y="256244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Google Shape;3013;gf94586e95b_2_567"/>
          <p:cNvSpPr/>
          <p:nvPr/>
        </p:nvSpPr>
        <p:spPr>
          <a:xfrm>
            <a:off x="6629524" y="3079642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gf94586e95b_2_567"/>
          <p:cNvSpPr/>
          <p:nvPr/>
        </p:nvSpPr>
        <p:spPr>
          <a:xfrm>
            <a:off x="7756907" y="2439736"/>
            <a:ext cx="822960" cy="241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gf94586e95b_2_567"/>
          <p:cNvSpPr/>
          <p:nvPr/>
        </p:nvSpPr>
        <p:spPr>
          <a:xfrm>
            <a:off x="7603401" y="297145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gf94586e95b_2_567"/>
          <p:cNvSpPr/>
          <p:nvPr/>
        </p:nvSpPr>
        <p:spPr>
          <a:xfrm>
            <a:off x="6629524" y="359683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Google Shape;3017;gf94586e95b_2_567"/>
          <p:cNvSpPr/>
          <p:nvPr/>
        </p:nvSpPr>
        <p:spPr>
          <a:xfrm>
            <a:off x="7566074" y="348603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gf94586e95b_2_567"/>
          <p:cNvSpPr/>
          <p:nvPr/>
        </p:nvSpPr>
        <p:spPr>
          <a:xfrm>
            <a:off x="6629524" y="4114031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Google Shape;3019;gf94586e95b_2_567"/>
          <p:cNvSpPr/>
          <p:nvPr/>
        </p:nvSpPr>
        <p:spPr>
          <a:xfrm>
            <a:off x="7603401" y="4001370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gf94586e95b_2_567"/>
          <p:cNvSpPr/>
          <p:nvPr/>
        </p:nvSpPr>
        <p:spPr>
          <a:xfrm>
            <a:off x="6629524" y="4631225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Google Shape;3021;gf94586e95b_2_567"/>
          <p:cNvSpPr/>
          <p:nvPr/>
        </p:nvSpPr>
        <p:spPr>
          <a:xfrm>
            <a:off x="7637881" y="4507229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gf94586e95b_2_567"/>
          <p:cNvSpPr/>
          <p:nvPr/>
        </p:nvSpPr>
        <p:spPr>
          <a:xfrm>
            <a:off x="6709234" y="5189231"/>
            <a:ext cx="164592" cy="1645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gf94586e95b_2_567"/>
          <p:cNvSpPr/>
          <p:nvPr/>
        </p:nvSpPr>
        <p:spPr>
          <a:xfrm>
            <a:off x="7394356" y="5591019"/>
            <a:ext cx="1548062" cy="421105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94586e95b_2_89"/>
          <p:cNvSpPr/>
          <p:nvPr/>
        </p:nvSpPr>
        <p:spPr>
          <a:xfrm>
            <a:off x="10072833" y="881004"/>
            <a:ext cx="2709300" cy="6320400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f94586e95b_2_89"/>
          <p:cNvSpPr/>
          <p:nvPr/>
        </p:nvSpPr>
        <p:spPr>
          <a:xfrm>
            <a:off x="-12134135" y="5073244"/>
            <a:ext cx="12418500" cy="62865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f94586e95b_2_89"/>
          <p:cNvSpPr/>
          <p:nvPr/>
        </p:nvSpPr>
        <p:spPr>
          <a:xfrm>
            <a:off x="1545307" y="6031860"/>
            <a:ext cx="8145000" cy="5859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f94586e95b_2_89"/>
          <p:cNvSpPr/>
          <p:nvPr/>
        </p:nvSpPr>
        <p:spPr>
          <a:xfrm>
            <a:off x="-14236260" y="4952629"/>
            <a:ext cx="12399000" cy="6877200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f94586e95b_2_89"/>
          <p:cNvSpPr/>
          <p:nvPr/>
        </p:nvSpPr>
        <p:spPr>
          <a:xfrm>
            <a:off x="5890006" y="-492637"/>
            <a:ext cx="12225900" cy="453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f94586e95b_2_89"/>
          <p:cNvSpPr/>
          <p:nvPr/>
        </p:nvSpPr>
        <p:spPr>
          <a:xfrm>
            <a:off x="8991990" y="-438110"/>
            <a:ext cx="8224200" cy="452400"/>
          </a:xfrm>
          <a:prstGeom prst="roundRect">
            <a:avLst>
              <a:gd name="adj" fmla="val 16667"/>
            </a:avLst>
          </a:prstGeom>
          <a:solidFill>
            <a:srgbClr val="5959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Password Login MS BCOM BAFM BAFE Faculty C.Code Orders Joining Bills Attendance Notifications Dispatch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gf94586e95b_2_89"/>
          <p:cNvCxnSpPr/>
          <p:nvPr/>
        </p:nvCxnSpPr>
        <p:spPr>
          <a:xfrm>
            <a:off x="5697390" y="14301"/>
            <a:ext cx="1243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1" name="Google Shape;501;gf94586e95b_2_89"/>
          <p:cNvSpPr/>
          <p:nvPr/>
        </p:nvSpPr>
        <p:spPr>
          <a:xfrm>
            <a:off x="6557285" y="385592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Std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f94586e95b_2_89"/>
          <p:cNvSpPr/>
          <p:nvPr/>
        </p:nvSpPr>
        <p:spPr>
          <a:xfrm>
            <a:off x="7515257" y="385592"/>
            <a:ext cx="681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gf94586e95b_2_89"/>
          <p:cNvCxnSpPr/>
          <p:nvPr/>
        </p:nvCxnSpPr>
        <p:spPr>
          <a:xfrm>
            <a:off x="5669616" y="1294699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gf94586e95b_2_89"/>
          <p:cNvCxnSpPr/>
          <p:nvPr/>
        </p:nvCxnSpPr>
        <p:spPr>
          <a:xfrm>
            <a:off x="5669616" y="1944795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5" name="Google Shape;505;gf94586e95b_2_89"/>
          <p:cNvSpPr/>
          <p:nvPr/>
        </p:nvSpPr>
        <p:spPr>
          <a:xfrm>
            <a:off x="6557285" y="1038547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C.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f94586e95b_2_89"/>
          <p:cNvSpPr/>
          <p:nvPr/>
        </p:nvSpPr>
        <p:spPr>
          <a:xfrm>
            <a:off x="7515257" y="1038547"/>
            <a:ext cx="681000" cy="457200"/>
          </a:xfrm>
          <a:prstGeom prst="roundRect">
            <a:avLst>
              <a:gd name="adj" fmla="val 0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7" name="Google Shape;507;gf94586e95b_2_89"/>
          <p:cNvCxnSpPr/>
          <p:nvPr/>
        </p:nvCxnSpPr>
        <p:spPr>
          <a:xfrm>
            <a:off x="5676875" y="2627332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Google Shape;508;gf94586e95b_2_89"/>
          <p:cNvSpPr/>
          <p:nvPr/>
        </p:nvSpPr>
        <p:spPr>
          <a:xfrm>
            <a:off x="6557285" y="1713464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f94586e95b_2_89"/>
          <p:cNvSpPr/>
          <p:nvPr/>
        </p:nvSpPr>
        <p:spPr>
          <a:xfrm>
            <a:off x="7515257" y="1713464"/>
            <a:ext cx="681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gf94586e95b_2_89"/>
          <p:cNvCxnSpPr/>
          <p:nvPr/>
        </p:nvCxnSpPr>
        <p:spPr>
          <a:xfrm>
            <a:off x="5682591" y="3311088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1" name="Google Shape;511;gf94586e95b_2_89"/>
          <p:cNvSpPr/>
          <p:nvPr/>
        </p:nvSpPr>
        <p:spPr>
          <a:xfrm>
            <a:off x="6557285" y="2397220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f94586e95b_2_89"/>
          <p:cNvSpPr/>
          <p:nvPr/>
        </p:nvSpPr>
        <p:spPr>
          <a:xfrm>
            <a:off x="7515257" y="2397220"/>
            <a:ext cx="681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3" name="Google Shape;513;gf94586e95b_2_89"/>
          <p:cNvCxnSpPr/>
          <p:nvPr/>
        </p:nvCxnSpPr>
        <p:spPr>
          <a:xfrm>
            <a:off x="5812600" y="3564358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gf94586e95b_2_89"/>
          <p:cNvSpPr/>
          <p:nvPr/>
        </p:nvSpPr>
        <p:spPr>
          <a:xfrm>
            <a:off x="6557285" y="3058972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Doc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f94586e95b_2_89"/>
          <p:cNvSpPr/>
          <p:nvPr/>
        </p:nvSpPr>
        <p:spPr>
          <a:xfrm>
            <a:off x="7515257" y="3058972"/>
            <a:ext cx="681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gf94586e95b_2_89"/>
          <p:cNvCxnSpPr/>
          <p:nvPr/>
        </p:nvCxnSpPr>
        <p:spPr>
          <a:xfrm>
            <a:off x="5805341" y="4257501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7" name="Google Shape;517;gf94586e95b_2_89"/>
          <p:cNvSpPr/>
          <p:nvPr/>
        </p:nvSpPr>
        <p:spPr>
          <a:xfrm>
            <a:off x="6557285" y="3759735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Ad. 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f94586e95b_2_89"/>
          <p:cNvSpPr/>
          <p:nvPr/>
        </p:nvSpPr>
        <p:spPr>
          <a:xfrm>
            <a:off x="7510207" y="3759735"/>
            <a:ext cx="6912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Cr/UP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f94586e95b_2_89"/>
          <p:cNvSpPr/>
          <p:nvPr/>
        </p:nvSpPr>
        <p:spPr>
          <a:xfrm>
            <a:off x="1673851" y="1741075"/>
            <a:ext cx="547200" cy="548700"/>
          </a:xfrm>
          <a:prstGeom prst="rect">
            <a:avLst/>
          </a:prstGeom>
          <a:blipFill rotWithShape="1">
            <a:blip r:embed="rId3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f94586e95b_2_89"/>
          <p:cNvSpPr/>
          <p:nvPr/>
        </p:nvSpPr>
        <p:spPr>
          <a:xfrm>
            <a:off x="3134069" y="1769416"/>
            <a:ext cx="430500" cy="492000"/>
          </a:xfrm>
          <a:prstGeom prst="rect">
            <a:avLst/>
          </a:prstGeom>
          <a:blipFill rotWithShape="1">
            <a:blip r:embed="rId4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f94586e95b_2_89"/>
          <p:cNvSpPr/>
          <p:nvPr/>
        </p:nvSpPr>
        <p:spPr>
          <a:xfrm>
            <a:off x="3075737" y="2475963"/>
            <a:ext cx="547200" cy="521400"/>
          </a:xfrm>
          <a:prstGeom prst="rect">
            <a:avLst/>
          </a:prstGeom>
          <a:blipFill rotWithShape="1">
            <a:blip r:embed="rId5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f94586e95b_2_89"/>
          <p:cNvSpPr/>
          <p:nvPr/>
        </p:nvSpPr>
        <p:spPr>
          <a:xfrm>
            <a:off x="3727229" y="5032115"/>
            <a:ext cx="355500" cy="355500"/>
          </a:xfrm>
          <a:prstGeom prst="rect">
            <a:avLst/>
          </a:prstGeom>
          <a:blipFill rotWithShape="1">
            <a:blip r:embed="rId6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f94586e95b_2_89"/>
          <p:cNvSpPr/>
          <p:nvPr/>
        </p:nvSpPr>
        <p:spPr>
          <a:xfrm>
            <a:off x="3965556" y="2762389"/>
            <a:ext cx="530700" cy="548700"/>
          </a:xfrm>
          <a:prstGeom prst="rect">
            <a:avLst/>
          </a:prstGeom>
          <a:blipFill rotWithShape="1">
            <a:blip r:embed="rId7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f94586e95b_2_89"/>
          <p:cNvSpPr/>
          <p:nvPr/>
        </p:nvSpPr>
        <p:spPr>
          <a:xfrm>
            <a:off x="1903119" y="3138587"/>
            <a:ext cx="530700" cy="548700"/>
          </a:xfrm>
          <a:prstGeom prst="rect">
            <a:avLst/>
          </a:prstGeom>
          <a:blipFill rotWithShape="1">
            <a:blip r:embed="rId8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f94586e95b_2_89"/>
          <p:cNvSpPr/>
          <p:nvPr/>
        </p:nvSpPr>
        <p:spPr>
          <a:xfrm>
            <a:off x="1151394" y="1884488"/>
            <a:ext cx="530700" cy="548700"/>
          </a:xfrm>
          <a:prstGeom prst="rect">
            <a:avLst/>
          </a:prstGeom>
          <a:blipFill rotWithShape="1">
            <a:blip r:embed="rId9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f94586e95b_2_89"/>
          <p:cNvSpPr/>
          <p:nvPr/>
        </p:nvSpPr>
        <p:spPr>
          <a:xfrm>
            <a:off x="1682094" y="2462322"/>
            <a:ext cx="530700" cy="548700"/>
          </a:xfrm>
          <a:prstGeom prst="rect">
            <a:avLst/>
          </a:prstGeom>
          <a:blipFill rotWithShape="1">
            <a:blip r:embed="rId10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f94586e95b_2_89"/>
          <p:cNvSpPr/>
          <p:nvPr/>
        </p:nvSpPr>
        <p:spPr>
          <a:xfrm>
            <a:off x="2603369" y="3154649"/>
            <a:ext cx="530700" cy="548700"/>
          </a:xfrm>
          <a:prstGeom prst="rect">
            <a:avLst/>
          </a:prstGeom>
          <a:blipFill rotWithShape="1">
            <a:blip r:embed="rId11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f94586e95b_2_89"/>
          <p:cNvSpPr/>
          <p:nvPr/>
        </p:nvSpPr>
        <p:spPr>
          <a:xfrm>
            <a:off x="3639629" y="4228578"/>
            <a:ext cx="530700" cy="588900"/>
          </a:xfrm>
          <a:prstGeom prst="rect">
            <a:avLst/>
          </a:prstGeom>
          <a:blipFill rotWithShape="1">
            <a:blip r:embed="rId12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f94586e95b_2_89"/>
          <p:cNvSpPr/>
          <p:nvPr/>
        </p:nvSpPr>
        <p:spPr>
          <a:xfrm>
            <a:off x="2331369" y="1741063"/>
            <a:ext cx="530700" cy="548700"/>
          </a:xfrm>
          <a:prstGeom prst="rect">
            <a:avLst/>
          </a:prstGeom>
          <a:blipFill rotWithShape="1">
            <a:blip r:embed="rId13">
              <a:alphaModFix amt="4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0" name="Google Shape;530;gf94586e95b_2_89"/>
          <p:cNvCxnSpPr/>
          <p:nvPr/>
        </p:nvCxnSpPr>
        <p:spPr>
          <a:xfrm>
            <a:off x="5817074" y="4952628"/>
            <a:ext cx="251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1" name="Google Shape;531;gf94586e95b_2_89"/>
          <p:cNvSpPr/>
          <p:nvPr/>
        </p:nvSpPr>
        <p:spPr>
          <a:xfrm>
            <a:off x="6557285" y="4454136"/>
            <a:ext cx="927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f94586e95b_2_89"/>
          <p:cNvSpPr/>
          <p:nvPr/>
        </p:nvSpPr>
        <p:spPr>
          <a:xfrm>
            <a:off x="7515257" y="4454136"/>
            <a:ext cx="681000" cy="457200"/>
          </a:xfrm>
          <a:prstGeom prst="roundRect">
            <a:avLst>
              <a:gd name="adj" fmla="val 16667"/>
            </a:avLst>
          </a:prstGeom>
          <a:solidFill>
            <a:srgbClr val="833C0B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f94586e95b_2_8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94586e95b_2_89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8" name="Google Shape;3028;gf94586e95b_2_5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3143" y="733761"/>
            <a:ext cx="9700131" cy="596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gf94586e95b_2_5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0187" y="999821"/>
            <a:ext cx="838095" cy="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gf94586e95b_2_5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234" y="999821"/>
            <a:ext cx="1200000" cy="3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gf94586e95b_2_586"/>
          <p:cNvSpPr/>
          <p:nvPr/>
        </p:nvSpPr>
        <p:spPr>
          <a:xfrm>
            <a:off x="6528282" y="2562447"/>
            <a:ext cx="3721504" cy="2573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2" name="Google Shape;3032;gf94586e95b_2_586"/>
          <p:cNvSpPr/>
          <p:nvPr/>
        </p:nvSpPr>
        <p:spPr>
          <a:xfrm>
            <a:off x="6629524" y="256244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3" name="Google Shape;3033;gf94586e95b_2_586"/>
          <p:cNvSpPr/>
          <p:nvPr/>
        </p:nvSpPr>
        <p:spPr>
          <a:xfrm>
            <a:off x="6629524" y="3079642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4" name="Google Shape;3034;gf94586e95b_2_586"/>
          <p:cNvSpPr/>
          <p:nvPr/>
        </p:nvSpPr>
        <p:spPr>
          <a:xfrm>
            <a:off x="7756907" y="2439736"/>
            <a:ext cx="822960" cy="2411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gf94586e95b_2_586"/>
          <p:cNvSpPr/>
          <p:nvPr/>
        </p:nvSpPr>
        <p:spPr>
          <a:xfrm>
            <a:off x="7603401" y="297145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gf94586e95b_2_586"/>
          <p:cNvSpPr/>
          <p:nvPr/>
        </p:nvSpPr>
        <p:spPr>
          <a:xfrm>
            <a:off x="6629524" y="3596837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Google Shape;3037;gf94586e95b_2_586"/>
          <p:cNvSpPr/>
          <p:nvPr/>
        </p:nvSpPr>
        <p:spPr>
          <a:xfrm>
            <a:off x="7566074" y="3486036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Google Shape;3038;gf94586e95b_2_586"/>
          <p:cNvSpPr/>
          <p:nvPr/>
        </p:nvSpPr>
        <p:spPr>
          <a:xfrm>
            <a:off x="6629524" y="4114031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9" name="Google Shape;3039;gf94586e95b_2_586"/>
          <p:cNvSpPr/>
          <p:nvPr/>
        </p:nvSpPr>
        <p:spPr>
          <a:xfrm>
            <a:off x="7603401" y="4001370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gf94586e95b_2_586"/>
          <p:cNvSpPr/>
          <p:nvPr/>
        </p:nvSpPr>
        <p:spPr>
          <a:xfrm>
            <a:off x="6629524" y="4631225"/>
            <a:ext cx="3152381" cy="3657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ECA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1" name="Google Shape;3041;gf94586e95b_2_586"/>
          <p:cNvSpPr/>
          <p:nvPr/>
        </p:nvSpPr>
        <p:spPr>
          <a:xfrm>
            <a:off x="7637881" y="4507229"/>
            <a:ext cx="1204626" cy="2420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gf94586e95b_2_586"/>
          <p:cNvSpPr/>
          <p:nvPr/>
        </p:nvSpPr>
        <p:spPr>
          <a:xfrm>
            <a:off x="6709234" y="5189231"/>
            <a:ext cx="164592" cy="1645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3" name="Google Shape;3043;gf94586e95b_2_586"/>
          <p:cNvSpPr/>
          <p:nvPr/>
        </p:nvSpPr>
        <p:spPr>
          <a:xfrm>
            <a:off x="7394356" y="5591019"/>
            <a:ext cx="1548062" cy="421105"/>
          </a:xfrm>
          <a:prstGeom prst="roundRect">
            <a:avLst>
              <a:gd name="adj" fmla="val 50000"/>
            </a:avLst>
          </a:prstGeom>
          <a:solidFill>
            <a:srgbClr val="0ECA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1839d5371c_0_272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9" name="Google Shape;3049;g11839d5371c_0_272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3050" name="Google Shape;3050;g11839d5371c_0_272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51" name="Google Shape;3051;g11839d5371c_0_2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2" name="Google Shape;3052;g11839d5371c_0_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3" name="Google Shape;3053;g11839d5371c_0_272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4" name="Google Shape;3054;g11839d5371c_0_272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5" name="Google Shape;3055;g11839d5371c_0_272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6" name="Google Shape;3056;g11839d5371c_0_272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7" name="Google Shape;3057;g11839d5371c_0_2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8" name="Google Shape;3058;g11839d5371c_0_2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9" name="Google Shape;3059;g11839d5371c_0_2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0" name="Google Shape;3060;g11839d5371c_0_2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1" name="Google Shape;3061;g11839d5371c_0_272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2" name="Google Shape;3062;g11839d5371c_0_272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3063" name="Google Shape;3063;g11839d5371c_0_272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64" name="Google Shape;3064;g11839d5371c_0_272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5" name="Google Shape;3065;g11839d5371c_0_272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3066" name="Google Shape;3066;g11839d5371c_0_272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67" name="Google Shape;3067;g11839d5371c_0_2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8" name="Google Shape;3068;g11839d5371c_0_272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3069" name="Google Shape;3069;g11839d5371c_0_272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70" name="Google Shape;3070;g11839d5371c_0_2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11839d5371c_0_298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6" name="Google Shape;3076;g11839d5371c_0_298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3077" name="Google Shape;3077;g11839d5371c_0_298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78" name="Google Shape;3078;g11839d5371c_0_2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9" name="Google Shape;3079;g11839d5371c_0_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g11839d5371c_0_298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1" name="Google Shape;3081;g11839d5371c_0_298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2" name="Google Shape;3082;g11839d5371c_0_298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3" name="Google Shape;3083;g11839d5371c_0_298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4" name="Google Shape;3084;g11839d5371c_0_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5" name="Google Shape;3085;g11839d5371c_0_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g11839d5371c_0_2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g11839d5371c_0_2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g11839d5371c_0_298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9" name="Google Shape;3089;g11839d5371c_0_298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3090" name="Google Shape;3090;g11839d5371c_0_298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1" name="Google Shape;3091;g11839d5371c_0_298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2" name="Google Shape;3092;g11839d5371c_0_298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3093" name="Google Shape;3093;g11839d5371c_0_298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4" name="Google Shape;3094;g11839d5371c_0_29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5" name="Google Shape;3095;g11839d5371c_0_298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3096" name="Google Shape;3096;g11839d5371c_0_298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7" name="Google Shape;3097;g11839d5371c_0_29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11839d5371c_0_324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3" name="Google Shape;3103;g11839d5371c_0_324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3104" name="Google Shape;3104;g11839d5371c_0_324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05" name="Google Shape;3105;g11839d5371c_0_3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6" name="Google Shape;3106;g11839d5371c_0_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g11839d5371c_0_324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Google Shape;3108;g11839d5371c_0_324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Google Shape;3109;g11839d5371c_0_324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Google Shape;3110;g11839d5371c_0_324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1" name="Google Shape;3111;g11839d5371c_0_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g11839d5371c_0_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3" name="Google Shape;3113;g11839d5371c_0_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4" name="Google Shape;3114;g11839d5371c_0_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g11839d5371c_0_324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6" name="Google Shape;3116;g11839d5371c_0_324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3117" name="Google Shape;3117;g11839d5371c_0_324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18" name="Google Shape;3118;g11839d5371c_0_324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9" name="Google Shape;3119;g11839d5371c_0_324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3120" name="Google Shape;3120;g11839d5371c_0_324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21" name="Google Shape;3121;g11839d5371c_0_3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2" name="Google Shape;3122;g11839d5371c_0_324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3123" name="Google Shape;3123;g11839d5371c_0_324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24" name="Google Shape;3124;g11839d5371c_0_3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11839d5371c_0_350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0" name="Google Shape;3130;g11839d5371c_0_350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Google Shape;3131;g11839d5371c_0_350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g11839d5371c_0_350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3" name="Google Shape;3133;g11839d5371c_0_350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4" name="Google Shape;3134;g11839d5371c_0_350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g11839d5371c_0_350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6" name="Google Shape;3136;g11839d5371c_0_350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Google Shape;3137;g11839d5371c_0_350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g11839d5371c_0_350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g11839d5371c_0_350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g11839d5371c_0_350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g11839d5371c_0_350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g11839d5371c_0_350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g11839d5371c_0_350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g11839d5371c_0_350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g11839d5371c_0_350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g11839d5371c_0_350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7" name="Google Shape;3147;g11839d5371c_0_350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8" name="Google Shape;3148;g11839d5371c_0_350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9" name="Google Shape;3149;g11839d5371c_0_350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150" name="Google Shape;3150;g11839d5371c_0_350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1" name="Google Shape;3151;g11839d5371c_0_350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2" name="Google Shape;3152;g11839d5371c_0_350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g11839d5371c_0_350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g11839d5371c_0_350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g11839d5371c_0_350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g11839d5371c_0_350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7" name="Google Shape;3157;g11839d5371c_0_350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g11839d5371c_0_350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g11839d5371c_0_350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g11839d5371c_0_350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g11839d5371c_0_350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g11839d5371c_0_350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g11839d5371c_0_350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g11839d5371c_0_350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5" name="Google Shape;3165;g11839d5371c_0_350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Google Shape;3166;g11839d5371c_0_350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Google Shape;3167;g11839d5371c_0_350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8" name="Google Shape;3168;g11839d5371c_0_350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g11839d5371c_0_350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0" name="Google Shape;3170;g11839d5371c_0_350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71" name="Google Shape;3171;g11839d5371c_0_350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g11839d5371c_0_350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g11839d5371c_0_350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g11839d5371c_0_350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g11839d5371c_0_350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6" name="Google Shape;3176;g11839d5371c_0_350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11839d5371c_0_401"/>
          <p:cNvSpPr/>
          <p:nvPr/>
        </p:nvSpPr>
        <p:spPr>
          <a:xfrm>
            <a:off x="0" y="0"/>
            <a:ext cx="12192000" cy="7410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kid</a:t>
            </a:r>
            <a:r>
              <a:rPr lang="en-US" sz="2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Management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2" name="Google Shape;3182;g11839d5371c_0_401" descr="Daily calend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032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g11839d5371c_0_401"/>
          <p:cNvSpPr/>
          <p:nvPr/>
        </p:nvSpPr>
        <p:spPr>
          <a:xfrm>
            <a:off x="7964082" y="849758"/>
            <a:ext cx="2459400" cy="3657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Products Manager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g11839d5371c_0_401"/>
          <p:cNvSpPr/>
          <p:nvPr/>
        </p:nvSpPr>
        <p:spPr>
          <a:xfrm>
            <a:off x="9143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5" name="Google Shape;3185;g11839d5371c_0_401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763049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86" name="Google Shape;3186;g11839d5371c_0_401"/>
          <p:cNvSpPr/>
          <p:nvPr/>
        </p:nvSpPr>
        <p:spPr>
          <a:xfrm>
            <a:off x="3627119" y="849758"/>
            <a:ext cx="24690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B008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g11839d5371c_0_401"/>
          <p:cNvSpPr/>
          <p:nvPr/>
        </p:nvSpPr>
        <p:spPr>
          <a:xfrm>
            <a:off x="10540941" y="853443"/>
            <a:ext cx="1434600" cy="361800"/>
          </a:xfrm>
          <a:prstGeom prst="roundRect">
            <a:avLst>
              <a:gd name="adj" fmla="val 16667"/>
            </a:avLst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8" name="Google Shape;3188;g11839d5371c_0_401" descr="Lab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8635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g11839d5371c_0_401" descr="Se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3923" y="77093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Google Shape;3190;g11839d5371c_0_401"/>
          <p:cNvSpPr/>
          <p:nvPr/>
        </p:nvSpPr>
        <p:spPr>
          <a:xfrm>
            <a:off x="91437" y="1659665"/>
            <a:ext cx="2157900" cy="1097400"/>
          </a:xfrm>
          <a:prstGeom prst="roundRect">
            <a:avLst>
              <a:gd name="adj" fmla="val 16667"/>
            </a:avLst>
          </a:prstGeom>
          <a:solidFill>
            <a:srgbClr val="385623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Received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g11839d5371c_0_401"/>
          <p:cNvSpPr/>
          <p:nvPr/>
        </p:nvSpPr>
        <p:spPr>
          <a:xfrm>
            <a:off x="2429321" y="1653470"/>
            <a:ext cx="2218200" cy="1097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Dispatched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g11839d5371c_0_401"/>
          <p:cNvSpPr/>
          <p:nvPr/>
        </p:nvSpPr>
        <p:spPr>
          <a:xfrm>
            <a:off x="4827519" y="1632761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g11839d5371c_0_401"/>
          <p:cNvSpPr/>
          <p:nvPr/>
        </p:nvSpPr>
        <p:spPr>
          <a:xfrm>
            <a:off x="7354914" y="1653470"/>
            <a:ext cx="2283000" cy="1097400"/>
          </a:xfrm>
          <a:prstGeom prst="roundRect">
            <a:avLst>
              <a:gd name="adj" fmla="val 16667"/>
            </a:avLst>
          </a:prstGeom>
          <a:solidFill>
            <a:srgbClr val="7F6000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11839d5371c_0_401"/>
          <p:cNvSpPr/>
          <p:nvPr/>
        </p:nvSpPr>
        <p:spPr>
          <a:xfrm>
            <a:off x="9351085" y="1646989"/>
            <a:ext cx="2180700" cy="1097400"/>
          </a:xfrm>
          <a:prstGeom prst="roundRect">
            <a:avLst>
              <a:gd name="adj" fmla="val 16667"/>
            </a:avLst>
          </a:prstGeom>
          <a:solidFill>
            <a:srgbClr val="171616"/>
          </a:solidFill>
          <a:ln>
            <a:noFill/>
          </a:ln>
          <a:effectLst>
            <a:outerShdw blurRad="190500" dist="228600" dir="2700000" algn="ctr">
              <a:srgbClr val="000000">
                <a:alpha val="294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Billing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amount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g11839d5371c_0_401"/>
          <p:cNvSpPr/>
          <p:nvPr/>
        </p:nvSpPr>
        <p:spPr>
          <a:xfrm>
            <a:off x="91437" y="3058510"/>
            <a:ext cx="28566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6" name="Google Shape;3196;g11839d5371c_0_401"/>
          <p:cNvSpPr/>
          <p:nvPr/>
        </p:nvSpPr>
        <p:spPr>
          <a:xfrm>
            <a:off x="3095864" y="3071822"/>
            <a:ext cx="8902500" cy="3799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7" name="Google Shape;3197;g11839d5371c_0_401"/>
          <p:cNvSpPr/>
          <p:nvPr/>
        </p:nvSpPr>
        <p:spPr>
          <a:xfrm>
            <a:off x="91437" y="3058511"/>
            <a:ext cx="2856600" cy="370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List of Available Stock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g11839d5371c_0_401"/>
          <p:cNvSpPr/>
          <p:nvPr/>
        </p:nvSpPr>
        <p:spPr>
          <a:xfrm>
            <a:off x="181234" y="3493223"/>
            <a:ext cx="2703900" cy="3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Search: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9" name="Google Shape;3199;g11839d5371c_0_401" descr="Resear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14" y="348039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g11839d5371c_0_401"/>
          <p:cNvSpPr/>
          <p:nvPr/>
        </p:nvSpPr>
        <p:spPr>
          <a:xfrm>
            <a:off x="181233" y="3925917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Refresh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1" name="Google Shape;3201;g11839d5371c_0_401" descr="Repea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267" y="3937591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2" name="Google Shape;3202;g11839d5371c_0_401"/>
          <p:cNvSpPr/>
          <p:nvPr/>
        </p:nvSpPr>
        <p:spPr>
          <a:xfrm>
            <a:off x="1549680" y="3921825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3" name="Google Shape;3203;g11839d5371c_0_401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3489" y="389187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4" name="Google Shape;3204;g11839d5371c_0_401"/>
          <p:cNvSpPr/>
          <p:nvPr/>
        </p:nvSpPr>
        <p:spPr>
          <a:xfrm>
            <a:off x="3100198" y="3082795"/>
            <a:ext cx="3532500" cy="385500"/>
          </a:xfrm>
          <a:prstGeom prst="rect">
            <a:avLst/>
          </a:prstGeom>
          <a:solidFill>
            <a:srgbClr val="4B0082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 Sale/Purchase Transactions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g11839d5371c_0_401"/>
          <p:cNvSpPr/>
          <p:nvPr/>
        </p:nvSpPr>
        <p:spPr>
          <a:xfrm>
            <a:off x="3178327" y="3568940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Product Name: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g11839d5371c_0_401"/>
          <p:cNvSpPr/>
          <p:nvPr/>
        </p:nvSpPr>
        <p:spPr>
          <a:xfrm>
            <a:off x="7220386" y="3582494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Quantity: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g11839d5371c_0_401"/>
          <p:cNvSpPr/>
          <p:nvPr/>
        </p:nvSpPr>
        <p:spPr>
          <a:xfrm>
            <a:off x="9501354" y="3580918"/>
            <a:ext cx="2379000" cy="351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g11839d5371c_0_401"/>
          <p:cNvSpPr/>
          <p:nvPr/>
        </p:nvSpPr>
        <p:spPr>
          <a:xfrm>
            <a:off x="5473447" y="3579753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9" name="Google Shape;3209;g11839d5371c_0_401" descr="Checklist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8367" y="355090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g11839d5371c_0_401" descr="Alarm clock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481581" y="353879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g11839d5371c_0_401" descr="Daily calend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312" y="3479956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g11839d5371c_0_401"/>
          <p:cNvSpPr/>
          <p:nvPr/>
        </p:nvSpPr>
        <p:spPr>
          <a:xfrm>
            <a:off x="3172358" y="4006595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g11839d5371c_0_401"/>
          <p:cNvSpPr/>
          <p:nvPr/>
        </p:nvSpPr>
        <p:spPr>
          <a:xfrm>
            <a:off x="5469461" y="4020722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g11839d5371c_0_401"/>
          <p:cNvSpPr/>
          <p:nvPr/>
        </p:nvSpPr>
        <p:spPr>
          <a:xfrm>
            <a:off x="9501353" y="4030491"/>
            <a:ext cx="1010700" cy="3516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g11839d5371c_0_401"/>
          <p:cNvSpPr/>
          <p:nvPr/>
        </p:nvSpPr>
        <p:spPr>
          <a:xfrm>
            <a:off x="10548138" y="4026399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g11839d5371c_0_401"/>
          <p:cNvSpPr/>
          <p:nvPr/>
        </p:nvSpPr>
        <p:spPr>
          <a:xfrm>
            <a:off x="7197159" y="4032637"/>
            <a:ext cx="2244900" cy="35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Rate: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7" name="Google Shape;3217;g11839d5371c_0_401" descr="Pine deco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21402" y="396552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8" name="Google Shape;3218;g11839d5371c_0_401" descr="Eggs in basket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193148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9" name="Google Shape;3219;g11839d5371c_0_401" descr="Chi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548138" y="39777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0" name="Google Shape;3220;g11839d5371c_0_401" descr="Zoom i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65163" y="400659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1" name="Google Shape;3221;g11839d5371c_0_401"/>
          <p:cNvSpPr/>
          <p:nvPr/>
        </p:nvSpPr>
        <p:spPr>
          <a:xfrm>
            <a:off x="3089870" y="4534200"/>
            <a:ext cx="8902500" cy="232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2" name="Google Shape;3222;g11839d5371c_0_401"/>
          <p:cNvCxnSpPr/>
          <p:nvPr/>
        </p:nvCxnSpPr>
        <p:spPr>
          <a:xfrm>
            <a:off x="3089870" y="4534200"/>
            <a:ext cx="8906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3" name="Google Shape;3223;g11839d5371c_0_401"/>
          <p:cNvSpPr/>
          <p:nvPr/>
        </p:nvSpPr>
        <p:spPr>
          <a:xfrm>
            <a:off x="3158367" y="4618039"/>
            <a:ext cx="2249400" cy="38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Transactions: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g11839d5371c_0_401"/>
          <p:cNvSpPr/>
          <p:nvPr/>
        </p:nvSpPr>
        <p:spPr>
          <a:xfrm>
            <a:off x="5441915" y="4616556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g11839d5371c_0_401"/>
          <p:cNvSpPr/>
          <p:nvPr/>
        </p:nvSpPr>
        <p:spPr>
          <a:xfrm>
            <a:off x="7167992" y="4625581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g11839d5371c_0_401"/>
          <p:cNvSpPr/>
          <p:nvPr/>
        </p:nvSpPr>
        <p:spPr>
          <a:xfrm>
            <a:off x="8908981" y="4634810"/>
            <a:ext cx="1687200" cy="38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51288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g11839d5371c_0_401"/>
          <p:cNvSpPr/>
          <p:nvPr/>
        </p:nvSpPr>
        <p:spPr>
          <a:xfrm>
            <a:off x="10643346" y="4642188"/>
            <a:ext cx="1332300" cy="365700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>
            <a:noFill/>
          </a:ln>
          <a:effectLst>
            <a:outerShdw blurRad="44450" dist="27940" dir="5400000" algn="ctr">
              <a:srgbClr val="000000">
                <a:alpha val="313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8" name="Google Shape;3228;g11839d5371c_0_401" descr="Direc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07155" y="461223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11839d5371c_0_452"/>
          <p:cNvSpPr/>
          <p:nvPr/>
        </p:nvSpPr>
        <p:spPr>
          <a:xfrm>
            <a:off x="1201479" y="74428"/>
            <a:ext cx="9558600" cy="6219900"/>
          </a:xfrm>
          <a:prstGeom prst="roundRect">
            <a:avLst>
              <a:gd name="adj" fmla="val 2495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g11839d5371c_0_452"/>
          <p:cNvSpPr/>
          <p:nvPr/>
        </p:nvSpPr>
        <p:spPr>
          <a:xfrm>
            <a:off x="6596916" y="563526"/>
            <a:ext cx="3482700" cy="421200"/>
          </a:xfrm>
          <a:prstGeom prst="roundRect">
            <a:avLst>
              <a:gd name="adj" fmla="val 12126"/>
            </a:avLst>
          </a:prstGeom>
          <a:solidFill>
            <a:srgbClr val="8031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Employment Record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g11839d5371c_0_452"/>
          <p:cNvSpPr/>
          <p:nvPr/>
        </p:nvSpPr>
        <p:spPr>
          <a:xfrm>
            <a:off x="6596916" y="1674192"/>
            <a:ext cx="13338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Name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g11839d5371c_0_452"/>
          <p:cNvSpPr/>
          <p:nvPr/>
        </p:nvSpPr>
        <p:spPr>
          <a:xfrm>
            <a:off x="6609914" y="3035596"/>
            <a:ext cx="3482700" cy="421200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7" name="Google Shape;3237;g11839d5371c_0_452"/>
          <p:cNvSpPr/>
          <p:nvPr/>
        </p:nvSpPr>
        <p:spPr>
          <a:xfrm>
            <a:off x="6911170" y="2482703"/>
            <a:ext cx="3482700" cy="421200"/>
          </a:xfrm>
          <a:prstGeom prst="roundRect">
            <a:avLst>
              <a:gd name="adj" fmla="val 12126"/>
            </a:avLst>
          </a:prstGeom>
          <a:solidFill>
            <a:srgbClr val="1E13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8" name="Google Shape;3238;g11839d5371c_0_452"/>
          <p:cNvSpPr/>
          <p:nvPr/>
        </p:nvSpPr>
        <p:spPr>
          <a:xfrm>
            <a:off x="6611757" y="2685405"/>
            <a:ext cx="13338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Designation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g11839d5371c_0_452"/>
          <p:cNvSpPr/>
          <p:nvPr/>
        </p:nvSpPr>
        <p:spPr>
          <a:xfrm>
            <a:off x="6641289" y="3488600"/>
            <a:ext cx="23742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Duration:            From :__________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g11839d5371c_0_452"/>
          <p:cNvSpPr/>
          <p:nvPr/>
        </p:nvSpPr>
        <p:spPr>
          <a:xfrm>
            <a:off x="9015562" y="3483283"/>
            <a:ext cx="10641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:________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g11839d5371c_0_452"/>
          <p:cNvSpPr txBox="1"/>
          <p:nvPr/>
        </p:nvSpPr>
        <p:spPr>
          <a:xfrm>
            <a:off x="7930845" y="3768696"/>
            <a:ext cx="62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g11839d5371c_0_452"/>
          <p:cNvSpPr txBox="1"/>
          <p:nvPr/>
        </p:nvSpPr>
        <p:spPr>
          <a:xfrm>
            <a:off x="9069571" y="3794732"/>
            <a:ext cx="117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g11839d5371c_0_452"/>
          <p:cNvSpPr/>
          <p:nvPr/>
        </p:nvSpPr>
        <p:spPr>
          <a:xfrm>
            <a:off x="8904979" y="3882217"/>
            <a:ext cx="164700" cy="1647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4" name="Google Shape;3244;g11839d5371c_0_452"/>
          <p:cNvSpPr txBox="1"/>
          <p:nvPr/>
        </p:nvSpPr>
        <p:spPr>
          <a:xfrm>
            <a:off x="6656351" y="3791779"/>
            <a:ext cx="1174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🡨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11839d5371c_0_77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0" name="Google Shape;3250;g11839d5371c_0_77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3251" name="Google Shape;3251;g11839d5371c_0_77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52" name="Google Shape;3252;g11839d5371c_0_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3" name="Google Shape;3253;g11839d5371c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4" name="Google Shape;3254;g11839d5371c_0_77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5" name="Google Shape;3255;g11839d5371c_0_77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6" name="Google Shape;3256;g11839d5371c_0_77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7" name="Google Shape;3257;g11839d5371c_0_77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8" name="Google Shape;3258;g11839d5371c_0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9" name="Google Shape;3259;g11839d5371c_0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0" name="Google Shape;3260;g11839d5371c_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1" name="Google Shape;3261;g11839d5371c_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2" name="Google Shape;3262;g11839d5371c_0_77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3" name="Google Shape;3263;g11839d5371c_0_77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3264" name="Google Shape;3264;g11839d5371c_0_77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5" name="Google Shape;3265;g11839d5371c_0_77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6" name="Google Shape;3266;g11839d5371c_0_77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3267" name="Google Shape;3267;g11839d5371c_0_77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8" name="Google Shape;3268;g11839d5371c_0_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9" name="Google Shape;3269;g11839d5371c_0_77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3270" name="Google Shape;3270;g11839d5371c_0_77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1" name="Google Shape;3271;g11839d5371c_0_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1839d5371c_0_103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7" name="Google Shape;3277;g11839d5371c_0_103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3278" name="Google Shape;3278;g11839d5371c_0_103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9" name="Google Shape;3279;g11839d5371c_0_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0" name="Google Shape;3280;g11839d5371c_0_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1" name="Google Shape;3281;g11839d5371c_0_103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2" name="Google Shape;3282;g11839d5371c_0_103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3" name="Google Shape;3283;g11839d5371c_0_103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4" name="Google Shape;3284;g11839d5371c_0_103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5" name="Google Shape;3285;g11839d5371c_0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6" name="Google Shape;3286;g11839d5371c_0_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7" name="Google Shape;3287;g11839d5371c_0_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g11839d5371c_0_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9" name="Google Shape;3289;g11839d5371c_0_103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0" name="Google Shape;3290;g11839d5371c_0_103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3291" name="Google Shape;3291;g11839d5371c_0_103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2" name="Google Shape;3292;g11839d5371c_0_103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3" name="Google Shape;3293;g11839d5371c_0_103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3294" name="Google Shape;3294;g11839d5371c_0_103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5" name="Google Shape;3295;g11839d5371c_0_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6" name="Google Shape;3296;g11839d5371c_0_103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3297" name="Google Shape;3297;g11839d5371c_0_103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8" name="Google Shape;3298;g11839d5371c_0_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11839d5371c_0_129"/>
          <p:cNvSpPr/>
          <p:nvPr/>
        </p:nvSpPr>
        <p:spPr>
          <a:xfrm>
            <a:off x="3636717" y="118925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4" name="Google Shape;3304;g11839d5371c_0_129"/>
          <p:cNvGrpSpPr/>
          <p:nvPr/>
        </p:nvGrpSpPr>
        <p:grpSpPr>
          <a:xfrm>
            <a:off x="5374167" y="1198548"/>
            <a:ext cx="569428" cy="535662"/>
            <a:chOff x="5374106" y="1198523"/>
            <a:chExt cx="721800" cy="703800"/>
          </a:xfrm>
        </p:grpSpPr>
        <p:sp>
          <p:nvSpPr>
            <p:cNvPr id="3305" name="Google Shape;3305;g11839d5371c_0_129"/>
            <p:cNvSpPr/>
            <p:nvPr/>
          </p:nvSpPr>
          <p:spPr>
            <a:xfrm>
              <a:off x="5374106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06" name="Google Shape;3306;g11839d5371c_0_1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928" y="1343854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07" name="Google Shape;3307;g11839d5371c_0_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24397">
            <a:off x="3743772" y="131882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8" name="Google Shape;3308;g11839d5371c_0_129"/>
          <p:cNvSpPr/>
          <p:nvPr/>
        </p:nvSpPr>
        <p:spPr>
          <a:xfrm>
            <a:off x="3780022" y="2287588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g11839d5371c_0_129"/>
          <p:cNvSpPr/>
          <p:nvPr/>
        </p:nvSpPr>
        <p:spPr>
          <a:xfrm>
            <a:off x="5322574" y="2471767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0" name="Google Shape;3310;g11839d5371c_0_129"/>
          <p:cNvSpPr/>
          <p:nvPr/>
        </p:nvSpPr>
        <p:spPr>
          <a:xfrm>
            <a:off x="3734661" y="3201739"/>
            <a:ext cx="721800" cy="703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1" name="Google Shape;3311;g11839d5371c_0_129"/>
          <p:cNvSpPr/>
          <p:nvPr/>
        </p:nvSpPr>
        <p:spPr>
          <a:xfrm>
            <a:off x="5277213" y="3385918"/>
            <a:ext cx="569400" cy="5358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2" name="Google Shape;3312;g11839d5371c_0_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1735" y="3429586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g11839d5371c_0_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38965">
            <a:off x="3871312" y="3338504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g11839d5371c_0_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9196" y="251543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g11839d5371c_0_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6164" y="2334886"/>
            <a:ext cx="636249" cy="6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g11839d5371c_0_129"/>
          <p:cNvSpPr/>
          <p:nvPr/>
        </p:nvSpPr>
        <p:spPr>
          <a:xfrm>
            <a:off x="4358610" y="5327115"/>
            <a:ext cx="1737300" cy="443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7" name="Google Shape;3317;g11839d5371c_0_129"/>
          <p:cNvGrpSpPr/>
          <p:nvPr/>
        </p:nvGrpSpPr>
        <p:grpSpPr>
          <a:xfrm>
            <a:off x="10096270" y="2777339"/>
            <a:ext cx="1263000" cy="1303200"/>
            <a:chOff x="9481418" y="682548"/>
            <a:chExt cx="1263000" cy="1303200"/>
          </a:xfrm>
        </p:grpSpPr>
        <p:sp>
          <p:nvSpPr>
            <p:cNvPr id="3318" name="Google Shape;3318;g11839d5371c_0_129"/>
            <p:cNvSpPr/>
            <p:nvPr/>
          </p:nvSpPr>
          <p:spPr>
            <a:xfrm>
              <a:off x="9481418" y="682548"/>
              <a:ext cx="1263000" cy="1303200"/>
            </a:xfrm>
            <a:prstGeom prst="ellipse">
              <a:avLst/>
            </a:prstGeom>
            <a:solidFill>
              <a:srgbClr val="001F3D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19" name="Google Shape;3319;g11839d5371c_0_129" descr="A picture containing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43899" y="854242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0" name="Google Shape;3320;g11839d5371c_0_129"/>
          <p:cNvGrpSpPr/>
          <p:nvPr/>
        </p:nvGrpSpPr>
        <p:grpSpPr>
          <a:xfrm>
            <a:off x="7740869" y="1198523"/>
            <a:ext cx="721800" cy="703800"/>
            <a:chOff x="7740869" y="1198523"/>
            <a:chExt cx="721800" cy="703800"/>
          </a:xfrm>
        </p:grpSpPr>
        <p:sp>
          <p:nvSpPr>
            <p:cNvPr id="3321" name="Google Shape;3321;g11839d5371c_0_129"/>
            <p:cNvSpPr/>
            <p:nvPr/>
          </p:nvSpPr>
          <p:spPr>
            <a:xfrm>
              <a:off x="7740869" y="1198523"/>
              <a:ext cx="721800" cy="7038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22" name="Google Shape;3322;g11839d5371c_0_1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63691" y="1356065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3" name="Google Shape;3323;g11839d5371c_0_129"/>
          <p:cNvGrpSpPr/>
          <p:nvPr/>
        </p:nvGrpSpPr>
        <p:grpSpPr>
          <a:xfrm>
            <a:off x="7523339" y="2543547"/>
            <a:ext cx="941700" cy="965700"/>
            <a:chOff x="7523339" y="2543547"/>
            <a:chExt cx="941700" cy="965700"/>
          </a:xfrm>
        </p:grpSpPr>
        <p:sp>
          <p:nvSpPr>
            <p:cNvPr id="3324" name="Google Shape;3324;g11839d5371c_0_129"/>
            <p:cNvSpPr/>
            <p:nvPr/>
          </p:nvSpPr>
          <p:spPr>
            <a:xfrm>
              <a:off x="7523339" y="2543547"/>
              <a:ext cx="941700" cy="9657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25" name="Google Shape;3325;g11839d5371c_0_1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98152">
              <a:off x="7733368" y="2788298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FFF2CC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5746</Words>
  <Application>Microsoft Office PowerPoint</Application>
  <PresentationFormat>Widescreen</PresentationFormat>
  <Paragraphs>2487</Paragraphs>
  <Slides>201</Slides>
  <Notes>199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15" baseType="lpstr">
      <vt:lpstr>Nunito</vt:lpstr>
      <vt:lpstr>Algerian</vt:lpstr>
      <vt:lpstr>Anton</vt:lpstr>
      <vt:lpstr>Arial</vt:lpstr>
      <vt:lpstr>Arial Black</vt:lpstr>
      <vt:lpstr>AngsanaUPC</vt:lpstr>
      <vt:lpstr>Overlock</vt:lpstr>
      <vt:lpstr>Times New Roman</vt:lpstr>
      <vt:lpstr>Aharoni</vt:lpstr>
      <vt:lpstr>Angsana New</vt:lpstr>
      <vt:lpstr>Avenir</vt:lpstr>
      <vt:lpstr>Maven Pro</vt:lpstr>
      <vt:lpstr>Calibri</vt:lpstr>
      <vt:lpstr>Momentum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SPS GOJRA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 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muhammad.sohail</dc:creator>
  <cp:lastModifiedBy>Kartik Chandulal Prajapati</cp:lastModifiedBy>
  <cp:revision>14</cp:revision>
  <dcterms:created xsi:type="dcterms:W3CDTF">2020-10-18T12:40:10Z</dcterms:created>
  <dcterms:modified xsi:type="dcterms:W3CDTF">2024-09-19T19:31:20Z</dcterms:modified>
</cp:coreProperties>
</file>